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2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56" r:id="rId7"/>
    <p:sldMasterId id="2147483768" r:id="rId8"/>
    <p:sldMasterId id="2147483780" r:id="rId9"/>
    <p:sldMasterId id="2147483792" r:id="rId10"/>
    <p:sldMasterId id="2147483804" r:id="rId11"/>
    <p:sldMasterId id="2147483816" r:id="rId12"/>
    <p:sldMasterId id="2147483833" r:id="rId13"/>
  </p:sldMasterIdLst>
  <p:sldIdLst>
    <p:sldId id="267" r:id="rId14"/>
    <p:sldId id="276" r:id="rId15"/>
    <p:sldId id="270" r:id="rId16"/>
    <p:sldId id="271" r:id="rId17"/>
    <p:sldId id="278" r:id="rId18"/>
    <p:sldId id="272" r:id="rId19"/>
    <p:sldId id="279" r:id="rId20"/>
    <p:sldId id="273" r:id="rId21"/>
    <p:sldId id="274" r:id="rId22"/>
    <p:sldId id="275" r:id="rId23"/>
    <p:sldId id="280" r:id="rId24"/>
    <p:sldId id="283" r:id="rId25"/>
    <p:sldId id="281" r:id="rId26"/>
    <p:sldId id="284" r:id="rId27"/>
    <p:sldId id="268" r:id="rId28"/>
    <p:sldId id="295" r:id="rId29"/>
    <p:sldId id="296" r:id="rId30"/>
    <p:sldId id="297" r:id="rId31"/>
    <p:sldId id="269" r:id="rId32"/>
    <p:sldId id="282" r:id="rId33"/>
    <p:sldId id="288" r:id="rId34"/>
    <p:sldId id="299" r:id="rId35"/>
    <p:sldId id="300" r:id="rId36"/>
    <p:sldId id="289" r:id="rId37"/>
    <p:sldId id="266" r:id="rId38"/>
    <p:sldId id="263" r:id="rId39"/>
    <p:sldId id="265" r:id="rId40"/>
    <p:sldId id="290" r:id="rId41"/>
    <p:sldId id="301" r:id="rId42"/>
    <p:sldId id="292" r:id="rId43"/>
    <p:sldId id="293" r:id="rId44"/>
    <p:sldId id="287" r:id="rId45"/>
    <p:sldId id="298" r:id="rId46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6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2021. 02. 17.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73679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2021. 02. 17.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6188629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EFA43C-7CD0-476F-9479-9BA0E1D80254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478477-50A6-4CD3-A0B5-45EB0F41966C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531149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CDCC7A-34A9-49AA-AC9C-C70CEDB3C21D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C08A8A-D35B-45D9-A2BE-0AF7EEE9877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1095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E38F00-DF8F-4245-9EE6-242C680CA9F4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8D9097-46FF-478D-A8AD-7B434A86400F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1203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B43B1A-64EA-4E71-B497-4DF827958F2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0CB6A4-9FD7-422B-9018-603747245EE8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89266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2C60FA-38EE-48ED-8771-8B67405B21A0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B4D16F-CF92-476A-B935-9293DE79692D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522288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CEB10F-ECEF-4115-95E2-DB87E9E69DF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966A2F-0CB6-4D49-91FF-C2DA7FEB33EC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840717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1067F1-9641-4661-8CE2-E4C09572765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DCA7D1-8A40-4F2E-8D20-7D17394E0BB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41423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E31B7E-5F56-4253-8C41-BB7AC008ACF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3D7EDD-368C-4422-89F6-7C925E097173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844173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9BFC40-85D5-422D-90F3-2BFCE4F33283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07A083-9F1D-4A07-AAD3-9854E9D2A71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08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FAE8DF-808F-4D63-8F45-975A037C07F9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E1B54D-24B6-4722-A911-3EF28A747D0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5270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2021. 02. 17.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4078712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2B1934-D7B2-402C-A23B-178A912D182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24D389-DE5D-4554-B04A-394355CDF295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76323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EFA43C-7CD0-476F-9479-9BA0E1D80254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478477-50A6-4CD3-A0B5-45EB0F41966C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169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CDCC7A-34A9-49AA-AC9C-C70CEDB3C21D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C08A8A-D35B-45D9-A2BE-0AF7EEE9877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756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E38F00-DF8F-4245-9EE6-242C680CA9F4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8D9097-46FF-478D-A8AD-7B434A86400F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637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B43B1A-64EA-4E71-B497-4DF827958F2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0CB6A4-9FD7-422B-9018-603747245EE8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340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2C60FA-38EE-48ED-8771-8B67405B21A0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B4D16F-CF92-476A-B935-9293DE79692D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74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CEB10F-ECEF-4115-95E2-DB87E9E69DF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966A2F-0CB6-4D49-91FF-C2DA7FEB33EC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616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1067F1-9641-4661-8CE2-E4C09572765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DCA7D1-8A40-4F2E-8D20-7D17394E0BB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957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E31B7E-5F56-4253-8C41-BB7AC008ACF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3D7EDD-368C-4422-89F6-7C925E097173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720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9BFC40-85D5-422D-90F3-2BFCE4F33283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07A083-9F1D-4A07-AAD3-9854E9D2A71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80143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34287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FAE8DF-808F-4D63-8F45-975A037C07F9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E1B54D-24B6-4722-A911-3EF28A747D0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980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2B1934-D7B2-402C-A23B-178A912D182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24D389-DE5D-4554-B04A-394355CDF295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425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916451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36738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17223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79179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215266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28840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679953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06990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364415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899367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86573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7615352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124131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5428440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037377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333940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572197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854767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90235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473674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436004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692294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778759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275208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26540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23986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644776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18443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18163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40426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10516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09546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21930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5790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2021. 02. 17.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140822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06924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970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9696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6093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3790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94170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58470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15739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706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0447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2021. 02. 17.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948331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324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54403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41905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01016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2021. 02. 17.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330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2021. 02. 17.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1174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68765"/>
            <a:ext cx="103632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2021. 02. 17.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5994402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6261102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5728972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33842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2021. 02. 17.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4296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4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2021. 02. 17.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50"/>
            <a:ext cx="5388864" cy="391318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3484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2021. 02. 17.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756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2021. 02. 17.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355954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2021. 02. 17.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7986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9" y="266700"/>
            <a:ext cx="4011084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1" y="273052"/>
            <a:ext cx="66611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9" y="2438402"/>
            <a:ext cx="4011084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2021. 02. 17.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1881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836" y="1143000"/>
            <a:ext cx="8072965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5" y="5810250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2021. 02. 17.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3463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2021. 02. 17.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5367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2021. 02. 17.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1841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</p:spPr>
        <p:txBody>
          <a:bodyPr/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443ED-25E2-4CEA-A519-28CA5D186CD4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2021. 02. 17.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635698D-7C28-4AD3-B392-52D0B52F55B1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8010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F6369-FBAE-4009-BBC7-A5B845BB2F5D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2021. 02. 17.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5DAE00-36C5-4258-8612-726086DA04F9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5644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6"/>
          <p:cNvSpPr/>
          <p:nvPr/>
        </p:nvSpPr>
        <p:spPr>
          <a:xfrm>
            <a:off x="5994400" y="3924300"/>
            <a:ext cx="112184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5" name="Oval 7"/>
          <p:cNvSpPr/>
          <p:nvPr/>
        </p:nvSpPr>
        <p:spPr>
          <a:xfrm>
            <a:off x="6261100" y="3924300"/>
            <a:ext cx="112184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6" name="Oval 8"/>
          <p:cNvSpPr/>
          <p:nvPr/>
        </p:nvSpPr>
        <p:spPr>
          <a:xfrm>
            <a:off x="5729818" y="3924300"/>
            <a:ext cx="112183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</p:spPr>
        <p:txBody>
          <a:bodyPr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68765"/>
            <a:ext cx="10363200" cy="11318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CD325-E98B-45EA-8AB7-6152D9F9CBD9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2021. 02. 17.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F14A2E-B9A2-41A9-B10C-E91F78B65E2F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7604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AAB5C9-7DBA-4D59-863C-4136FF7E8913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2021. 02. 17.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40E6E4-67F1-4ACB-8F8C-36F3A66D36AC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7989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4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50"/>
            <a:ext cx="5388864" cy="391318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00804A-34AE-48A7-AA1C-3C083F561A6F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2021. 02. 17.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B56DD9B-C9E1-4C2D-A83C-B89E68046BB7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6364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2021. 02. 17.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8686593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E8271-22FC-468B-BA32-BA05E9F808B4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2021. 02. 17.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437FF9-95DD-4088-9C08-598E0EABF616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0262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916E2-4E32-4BEC-B7ED-3ED404646D66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2021. 02. 17.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0225E1-1571-4B63-B837-3293CFEFAC26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6512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9" y="266700"/>
            <a:ext cx="4011084" cy="2095500"/>
          </a:xfrm>
        </p:spPr>
        <p:txBody>
          <a:bodyPr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1" y="273052"/>
            <a:ext cx="66611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9" y="2438402"/>
            <a:ext cx="4011084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C5E6D-6C5F-4D24-8BB8-E7ABDD5FA5A2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2021. 02. 17.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82B58A-983B-4A9A-9B1B-F4E2BC099B4B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981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</p:spPr>
        <p:txBody>
          <a:bodyPr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836" y="1143000"/>
            <a:ext cx="8072965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u-HU" noProof="0" smtClean="0"/>
              <a:t>Kép beszúrásához kattintson az ikonra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5" y="5810250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D1C64-F999-445E-901D-D9227E0346D6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2021. 02. 17.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A3146D-0E77-4FB3-B443-3C376DE22B53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1594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942829-2D74-400F-8382-32E6CD0593E9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2021. 02. 17.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79474B-9EC9-49BA-967E-3337C21BC195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53615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B4A55C-C92C-410C-B8B1-DDD03796157A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2021. 02. 17.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2FE298-DB4D-47B3-8A6C-146234498DEF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1085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</p:spPr>
        <p:txBody>
          <a:bodyPr/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443ED-25E2-4CEA-A519-28CA5D186CD4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2021. 02. 17.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635698D-7C28-4AD3-B392-52D0B52F55B1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7465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F6369-FBAE-4009-BBC7-A5B845BB2F5D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2021. 02. 17.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5DAE00-36C5-4258-8612-726086DA04F9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44889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6"/>
          <p:cNvSpPr/>
          <p:nvPr/>
        </p:nvSpPr>
        <p:spPr>
          <a:xfrm>
            <a:off x="5994400" y="3924300"/>
            <a:ext cx="112184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5" name="Oval 7"/>
          <p:cNvSpPr/>
          <p:nvPr/>
        </p:nvSpPr>
        <p:spPr>
          <a:xfrm>
            <a:off x="6261100" y="3924300"/>
            <a:ext cx="112184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6" name="Oval 8"/>
          <p:cNvSpPr/>
          <p:nvPr/>
        </p:nvSpPr>
        <p:spPr>
          <a:xfrm>
            <a:off x="5729818" y="3924300"/>
            <a:ext cx="112183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</p:spPr>
        <p:txBody>
          <a:bodyPr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68765"/>
            <a:ext cx="10363200" cy="11318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CD325-E98B-45EA-8AB7-6152D9F9CBD9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2021. 02. 17.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F14A2E-B9A2-41A9-B10C-E91F78B65E2F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96925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AAB5C9-7DBA-4D59-863C-4136FF7E8913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2021. 02. 17.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40E6E4-67F1-4ACB-8F8C-36F3A66D36AC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758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2021. 02. 17.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6695878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4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50"/>
            <a:ext cx="5388864" cy="391318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00804A-34AE-48A7-AA1C-3C083F561A6F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2021. 02. 17.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B56DD9B-C9E1-4C2D-A83C-B89E68046BB7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537416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E8271-22FC-468B-BA32-BA05E9F808B4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2021. 02. 17.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437FF9-95DD-4088-9C08-598E0EABF616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0312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916E2-4E32-4BEC-B7ED-3ED404646D66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2021. 02. 17.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0225E1-1571-4B63-B837-3293CFEFAC26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44571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9" y="266700"/>
            <a:ext cx="4011084" cy="2095500"/>
          </a:xfrm>
        </p:spPr>
        <p:txBody>
          <a:bodyPr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1" y="273052"/>
            <a:ext cx="66611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9" y="2438402"/>
            <a:ext cx="4011084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C5E6D-6C5F-4D24-8BB8-E7ABDD5FA5A2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2021. 02. 17.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82B58A-983B-4A9A-9B1B-F4E2BC099B4B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45613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</p:spPr>
        <p:txBody>
          <a:bodyPr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836" y="1143000"/>
            <a:ext cx="8072965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u-HU" noProof="0" smtClean="0"/>
              <a:t>Kép beszúrásához kattintson az ikonra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5" y="5810250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D1C64-F999-445E-901D-D9227E0346D6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2021. 02. 17.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A3146D-0E77-4FB3-B443-3C376DE22B53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5428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942829-2D74-400F-8382-32E6CD0593E9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2021. 02. 17.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79474B-9EC9-49BA-967E-3337C21BC195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07079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B4A55C-C92C-410C-B8B1-DDD03796157A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2021. 02. 17.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2FE298-DB4D-47B3-8A6C-146234498DEF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323287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13676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234400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744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2021. 02. 17.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2564949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308158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96737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362579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97311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319221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096980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373246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872323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714267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9660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2021. 02. 17.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6710589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94046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9860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946935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289541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81404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058917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519679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21803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299627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492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2021. 02. 17.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6557320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986815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656486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03692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979374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99748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12081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265701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876211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813013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8302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3.xml"/><Relationship Id="rId17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6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slideLayout" Target="../slideLayouts/slideLayout13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CD3FF4-44F4-4E5E-B614-625662372936}" type="datetimeFigureOut">
              <a:rPr lang="hu-HU" smtClean="0"/>
              <a:t>2021. 02. 17.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94147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AC888E-8510-46EE-8DFB-50527AC3FC9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F41E3B-6962-4596-97E0-2AA214D940BE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185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AC888E-8510-46EE-8DFB-50527AC3FC9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F41E3B-6962-4596-97E0-2AA214D940BE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8405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7314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  <p:sldLayoutId id="2147483829" r:id="rId13"/>
    <p:sldLayoutId id="2147483830" r:id="rId14"/>
    <p:sldLayoutId id="2147483831" r:id="rId15"/>
    <p:sldLayoutId id="214748383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4217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7219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635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2021. 02. 17.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1277015" y="6499385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8826" y="6499385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0301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  <a:endParaRPr lang="en-US" altLang="hu-H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+mn-cs"/>
              </a:defRPr>
            </a:lvl1pPr>
          </a:lstStyle>
          <a:p>
            <a:pPr>
              <a:defRPr/>
            </a:pPr>
            <a:fld id="{5A9A8453-2073-4998-A4A9-DADCC18255AA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2021. 02. 17.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+mn-cs"/>
              </a:defRPr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</p:spPr>
        <p:txBody>
          <a:bodyPr vert="horz" wrap="square" lIns="27432" tIns="45720" rIns="4572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595959"/>
                </a:solidFill>
                <a:latin typeface="Century Gothic" panose="020B0502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36F34B-CDD8-4F8F-959A-CC101102FDB1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1277600" y="6499226"/>
            <a:ext cx="112184" cy="8572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9885" y="6499226"/>
            <a:ext cx="112183" cy="8572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1801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  <a:lvl2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2pPr>
      <a:lvl3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3pPr>
      <a:lvl4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4pPr>
      <a:lvl5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5pPr>
      <a:lvl6pPr marL="4572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6pPr>
      <a:lvl7pPr marL="9144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7pPr>
      <a:lvl8pPr marL="13716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8pPr>
      <a:lvl9pPr marL="18288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7F7F7F"/>
          </a:solidFill>
          <a:latin typeface="+mj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  <a:endParaRPr lang="en-US" altLang="hu-H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+mn-cs"/>
              </a:defRPr>
            </a:lvl1pPr>
          </a:lstStyle>
          <a:p>
            <a:pPr>
              <a:defRPr/>
            </a:pPr>
            <a:fld id="{5A9A8453-2073-4998-A4A9-DADCC18255AA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2021. 02. 17.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+mn-cs"/>
              </a:defRPr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</p:spPr>
        <p:txBody>
          <a:bodyPr vert="horz" wrap="square" lIns="27432" tIns="45720" rIns="4572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595959"/>
                </a:solidFill>
                <a:latin typeface="Century Gothic" panose="020B0502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36F34B-CDD8-4F8F-959A-CC101102FDB1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1277600" y="6499226"/>
            <a:ext cx="112184" cy="8572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9885" y="6499226"/>
            <a:ext cx="112183" cy="8572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7783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  <a:lvl2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2pPr>
      <a:lvl3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3pPr>
      <a:lvl4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4pPr>
      <a:lvl5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5pPr>
      <a:lvl6pPr marL="4572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6pPr>
      <a:lvl7pPr marL="9144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7pPr>
      <a:lvl8pPr marL="13716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8pPr>
      <a:lvl9pPr marL="18288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7F7F7F"/>
          </a:solidFill>
          <a:latin typeface="+mj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5720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1878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3237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vimeo.com/62769509" TargetMode="External"/><Relationship Id="rId1" Type="http://schemas.openxmlformats.org/officeDocument/2006/relationships/slideLayout" Target="../slideLayouts/slideLayout36.xml"/><Relationship Id="rId4" Type="http://schemas.openxmlformats.org/officeDocument/2006/relationships/hyperlink" Target="https://vimeo.com/62769510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rpi.reformatus.hu/sites/default/files/interaktiv_tankonyvek/1/TARTALOM/index.html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Relationship Id="rId6" Type="http://schemas.openxmlformats.org/officeDocument/2006/relationships/hyperlink" Target="https://vimeo.com/62769509" TargetMode="External"/><Relationship Id="rId5" Type="http://schemas.openxmlformats.org/officeDocument/2006/relationships/hyperlink" Target="https://vimeo.com/62769271" TargetMode="External"/><Relationship Id="rId4" Type="http://schemas.openxmlformats.org/officeDocument/2006/relationships/hyperlink" Target="https://reformatus.hu/hittan/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4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hyperlink" Target="https://youtu.be/ewBKvO4WXQ8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44.xml"/><Relationship Id="rId5" Type="http://schemas.openxmlformats.org/officeDocument/2006/relationships/image" Target="../media/image60.png"/><Relationship Id="rId4" Type="http://schemas.openxmlformats.org/officeDocument/2006/relationships/hyperlink" Target="https://learningapps.org/watch?v=pjqg7otcc20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12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74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76.png"/><Relationship Id="rId4" Type="http://schemas.openxmlformats.org/officeDocument/2006/relationships/image" Target="../media/image73.png"/><Relationship Id="rId9" Type="http://schemas.microsoft.com/office/2007/relationships/hdphoto" Target="../media/hdphoto5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8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0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ixabay.hu/" TargetMode="External"/><Relationship Id="rId2" Type="http://schemas.openxmlformats.org/officeDocument/2006/relationships/hyperlink" Target="http://www.unsplash.com/" TargetMode="External"/><Relationship Id="rId1" Type="http://schemas.openxmlformats.org/officeDocument/2006/relationships/slideLayout" Target="../slideLayouts/slideLayout123.xml"/><Relationship Id="rId4" Type="http://schemas.openxmlformats.org/officeDocument/2006/relationships/hyperlink" Target="http://www.refpedi.hu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176270" y="176270"/>
            <a:ext cx="5511959" cy="3650338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  <a:extLst/>
        </p:spPr>
        <p:txBody>
          <a:bodyPr wrap="square">
            <a:no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</a:t>
            </a:r>
            <a:r>
              <a:rPr kumimoji="0" lang="hu-HU" alt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békesség!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Szeretettel köszöntjük az érdeklődő</a:t>
            </a:r>
            <a:r>
              <a:rPr kumimoji="0" lang="hu-HU" altLang="hu-HU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szülőket és gyermekeket</a:t>
            </a: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4173" y="36110"/>
            <a:ext cx="2388140" cy="3856901"/>
          </a:xfrm>
          <a:prstGeom prst="rect">
            <a:avLst/>
          </a:prstGeom>
        </p:spPr>
      </p:pic>
      <p:sp>
        <p:nvSpPr>
          <p:cNvPr id="8" name="Szövegdoboz 7"/>
          <p:cNvSpPr txBox="1">
            <a:spLocks noChangeArrowheads="1"/>
          </p:cNvSpPr>
          <p:nvPr/>
        </p:nvSpPr>
        <p:spPr bwMode="auto">
          <a:xfrm>
            <a:off x="3044352" y="4098275"/>
            <a:ext cx="9021162" cy="2595503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  <a:extLst/>
        </p:spPr>
        <p:txBody>
          <a:bodyPr wrap="square">
            <a:no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Ebben a PPT-</a:t>
            </a:r>
            <a:r>
              <a:rPr kumimoji="0" lang="hu-HU" altLang="hu-HU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ben</a:t>
            </a: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szeretnénk megismertetni</a:t>
            </a:r>
            <a:r>
              <a:rPr kumimoji="0" lang="hu-HU" altLang="hu-HU" sz="36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családjaikat</a:t>
            </a: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 református hittanórák néhány</a:t>
            </a:r>
            <a:r>
              <a:rPr kumimoji="0" lang="hu-HU" altLang="hu-HU" sz="36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jellemzőjével!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altLang="hu-HU" sz="3600" baseline="0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2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52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48515" y="1691222"/>
            <a:ext cx="8075240" cy="97951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hu-HU" sz="3600" b="1" dirty="0"/>
              <a:t>A </a:t>
            </a:r>
            <a:r>
              <a:rPr lang="hu-HU" sz="3200" b="1" dirty="0">
                <a:latin typeface="Arial" panose="020B0604020202020204" pitchFamily="34" charset="0"/>
                <a:cs typeface="Arial" panose="020B0604020202020204" pitchFamily="34" charset="0"/>
              </a:rPr>
              <a:t>református hit- és erkölcstan összhangban van más tantárgyakkal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569306" y="2896275"/>
            <a:ext cx="9613703" cy="3208897"/>
          </a:xfrm>
        </p:spPr>
        <p:txBody>
          <a:bodyPr/>
          <a:lstStyle/>
          <a:p>
            <a:endParaRPr lang="hu-HU" dirty="0" smtClean="0"/>
          </a:p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 feladatgyűjtemények és tankönyvek az adott évfolyam 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magyar nyelv- és irodalom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tananyagához is kapcsolódnak. </a:t>
            </a:r>
          </a:p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egyháztörténeti ismeretek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az adott évfolyamon tanult 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történelem elmélyítését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segítik elő 5-8. évfolyamon.</a:t>
            </a:r>
          </a:p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Előkerülnek olyan témák, melyek az önismerethez, családi életre neveléshez és az etika területéhez tartoznak. 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llipszis 3"/>
          <p:cNvSpPr/>
          <p:nvPr/>
        </p:nvSpPr>
        <p:spPr>
          <a:xfrm>
            <a:off x="107576" y="108829"/>
            <a:ext cx="5147187" cy="13568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Kapcsolódások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486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97613" y="2143229"/>
            <a:ext cx="10083458" cy="1482725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r>
              <a:rPr lang="hu-HU" dirty="0" smtClean="0"/>
              <a:t>Mi történik egy hittanórán?</a:t>
            </a:r>
            <a:endParaRPr lang="hu-HU" dirty="0"/>
          </a:p>
        </p:txBody>
      </p:sp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617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63678" y="848300"/>
            <a:ext cx="6666270" cy="2217056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hu-HU" sz="4000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IDE </a:t>
            </a:r>
            <a:r>
              <a:rPr lang="hu-H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kattintva egy alsó tagozatos hittanórába tekinthetünk bele.</a:t>
            </a:r>
            <a:endParaRPr lang="hu-H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ím 1"/>
          <p:cNvSpPr txBox="1">
            <a:spLocks/>
          </p:cNvSpPr>
          <p:nvPr/>
        </p:nvSpPr>
        <p:spPr>
          <a:xfrm>
            <a:off x="663678" y="4148383"/>
            <a:ext cx="6666270" cy="223192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IDE</a:t>
            </a: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 </a:t>
            </a: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kattintva egy felső tagozatos hittanórába tekinthetünk bele.</a:t>
            </a:r>
            <a:endParaRPr kumimoji="0" lang="hu-HU" sz="4000" b="0" i="0" u="none" strike="noStrike" kern="1200" cap="none" spc="0" normalizeH="0" baseline="0" noProof="0" dirty="0">
              <a:ln>
                <a:noFill/>
              </a:ln>
              <a:solidFill>
                <a:srgbClr val="2F5897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llipszis 2"/>
          <p:cNvSpPr/>
          <p:nvPr/>
        </p:nvSpPr>
        <p:spPr>
          <a:xfrm>
            <a:off x="8023123" y="2905639"/>
            <a:ext cx="3303639" cy="914401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Információk szülőknek</a:t>
            </a: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16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ím 1"/>
          <p:cNvSpPr txBox="1">
            <a:spLocks/>
          </p:cNvSpPr>
          <p:nvPr/>
        </p:nvSpPr>
        <p:spPr>
          <a:xfrm>
            <a:off x="545886" y="3867306"/>
            <a:ext cx="6941574" cy="21425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 sz="4000" dirty="0" smtClean="0">
                <a:effectLst/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IDE</a:t>
            </a:r>
            <a:r>
              <a:rPr lang="hu-HU" sz="40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kattintva az 1. osztályos digitális hittankönyv leckéit láthatják. </a:t>
            </a:r>
            <a:endParaRPr lang="hu-HU" sz="4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llipszis 2"/>
          <p:cNvSpPr/>
          <p:nvPr/>
        </p:nvSpPr>
        <p:spPr>
          <a:xfrm>
            <a:off x="8568813" y="2492477"/>
            <a:ext cx="3303639" cy="914401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Információk szülőknek</a:t>
            </a:r>
            <a:endParaRPr lang="hu-H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Ötszög 5"/>
          <p:cNvSpPr/>
          <p:nvPr/>
        </p:nvSpPr>
        <p:spPr>
          <a:xfrm>
            <a:off x="8171383" y="4816360"/>
            <a:ext cx="3464704" cy="1474840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További információk a </a:t>
            </a:r>
            <a:r>
              <a:rPr lang="hu-H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hittan.info oldalon</a:t>
            </a:r>
            <a:r>
              <a:rPr lang="hu-H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hu-H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ím 1"/>
          <p:cNvSpPr txBox="1">
            <a:spLocks/>
          </p:cNvSpPr>
          <p:nvPr/>
        </p:nvSpPr>
        <p:spPr>
          <a:xfrm>
            <a:off x="1229809" y="850531"/>
            <a:ext cx="6941574" cy="21139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IDE</a:t>
            </a: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 </a:t>
            </a: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kattintva a hittanórai erkölcsi nevelésről hallhatnak.</a:t>
            </a:r>
            <a:endParaRPr kumimoji="0" lang="hu-HU" sz="4000" b="0" i="0" u="none" strike="noStrike" kern="1200" cap="none" spc="0" normalizeH="0" baseline="0" noProof="0" dirty="0">
              <a:ln>
                <a:noFill/>
              </a:ln>
              <a:solidFill>
                <a:srgbClr val="2F5897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54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ím 1"/>
          <p:cNvSpPr txBox="1">
            <a:spLocks/>
          </p:cNvSpPr>
          <p:nvPr/>
        </p:nvSpPr>
        <p:spPr>
          <a:xfrm>
            <a:off x="227010" y="2827931"/>
            <a:ext cx="6838336" cy="3480826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 sz="2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hu-HU" sz="2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évfolyam: </a:t>
            </a:r>
            <a:r>
              <a:rPr lang="hu-HU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beiratkozáskor kitölteni az adatlapot és bejelölni a református hit- és erkölcstant.</a:t>
            </a:r>
          </a:p>
          <a:p>
            <a:r>
              <a:rPr lang="hu-HU" sz="2800" b="1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2-7. </a:t>
            </a:r>
            <a:r>
              <a:rPr lang="hu-HU" sz="2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évfolyam:</a:t>
            </a:r>
            <a:r>
              <a:rPr lang="hu-HU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ha nem szeretnének változtatni, nem kell semmit tenniük. </a:t>
            </a:r>
            <a:endParaRPr lang="hu-HU" sz="28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8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 </a:t>
            </a:r>
            <a:r>
              <a:rPr lang="hu-HU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változtatni szeretnének: május 20-ig írásban kell az iskola vezetősége felé jelezni a szándékot. </a:t>
            </a:r>
          </a:p>
        </p:txBody>
      </p:sp>
      <p:sp>
        <p:nvSpPr>
          <p:cNvPr id="3" name="Ellipszis 2"/>
          <p:cNvSpPr/>
          <p:nvPr/>
        </p:nvSpPr>
        <p:spPr>
          <a:xfrm>
            <a:off x="8568813" y="2492477"/>
            <a:ext cx="3303639" cy="914401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Információk szülőknek</a:t>
            </a:r>
            <a:endParaRPr lang="hu-H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Ötszög 5"/>
          <p:cNvSpPr/>
          <p:nvPr/>
        </p:nvSpPr>
        <p:spPr>
          <a:xfrm>
            <a:off x="7263436" y="4306529"/>
            <a:ext cx="4837469" cy="2227006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következő diákon gyermekeknek szóló anyagok találhatók.</a:t>
            </a:r>
          </a:p>
          <a:p>
            <a:pPr algn="ctr"/>
            <a:endParaRPr lang="hu-HU" sz="2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Kérjük a szülők segítségét az olvasásban. </a:t>
            </a:r>
            <a:endParaRPr lang="hu-H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ím 1"/>
          <p:cNvSpPr txBox="1">
            <a:spLocks/>
          </p:cNvSpPr>
          <p:nvPr/>
        </p:nvSpPr>
        <p:spPr>
          <a:xfrm>
            <a:off x="388374" y="638893"/>
            <a:ext cx="8342671" cy="1263649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hu-HU" sz="3600" dirty="0">
                <a:latin typeface="Arial" panose="020B0604020202020204" pitchFamily="34" charset="0"/>
                <a:cs typeface="Arial" panose="020B0604020202020204" pitchFamily="34" charset="0"/>
              </a:rPr>
              <a:t>Teendők református hit- és erkölcstan </a:t>
            </a:r>
            <a:r>
              <a:rPr lang="hu-H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tantárgy választása </a:t>
            </a:r>
            <a:r>
              <a:rPr lang="hu-HU" sz="3600" dirty="0">
                <a:latin typeface="Arial" panose="020B0604020202020204" pitchFamily="34" charset="0"/>
                <a:cs typeface="Arial" panose="020B0604020202020204" pitchFamily="34" charset="0"/>
              </a:rPr>
              <a:t>esetén</a:t>
            </a:r>
            <a:endParaRPr kumimoji="0" lang="hu-HU" sz="3600" b="0" i="0" u="none" strike="noStrike" kern="1200" cap="none" spc="0" normalizeH="0" baseline="0" noProof="0" dirty="0">
              <a:ln>
                <a:noFill/>
              </a:ln>
              <a:solidFill>
                <a:srgbClr val="2F5897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974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666" y="1005887"/>
            <a:ext cx="9010669" cy="6248942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2525" y="49122"/>
            <a:ext cx="3311965" cy="2487861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8696" y="2462693"/>
            <a:ext cx="3933778" cy="4395307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5"/>
          <a:srcRect l="3837" t="3415" r="15430"/>
          <a:stretch/>
        </p:blipFill>
        <p:spPr>
          <a:xfrm>
            <a:off x="9389342" y="2274785"/>
            <a:ext cx="2689168" cy="4535967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3390900" y="5951633"/>
            <a:ext cx="472439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megismerjük egymást.</a:t>
            </a:r>
            <a:endParaRPr kumimoji="0" lang="hu-HU" sz="3400" b="0" i="0" u="none" strike="noStrike" kern="1200" cap="none" spc="0" normalizeH="0" baseline="0" noProof="0" dirty="0">
              <a:ln>
                <a:noFill/>
              </a:ln>
              <a:solidFill>
                <a:srgbClr val="B26A2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3390900" y="5247201"/>
            <a:ext cx="437760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400" dirty="0">
                <a:solidFill>
                  <a:srgbClr val="B26A28"/>
                </a:solidFill>
                <a:latin typeface="Arial" panose="020B0604020202020204"/>
              </a:rPr>
              <a:t>K</a:t>
            </a:r>
            <a:r>
              <a:rPr kumimoji="0" lang="hu-HU" sz="3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özösen</a:t>
            </a:r>
            <a:r>
              <a:rPr kumimoji="0" lang="hu-HU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játszunk és</a:t>
            </a:r>
            <a:endParaRPr kumimoji="0" lang="hu-HU" sz="3400" b="0" i="0" u="none" strike="noStrike" kern="1200" cap="none" spc="0" normalizeH="0" baseline="0" noProof="0" dirty="0">
              <a:ln>
                <a:noFill/>
              </a:ln>
              <a:solidFill>
                <a:srgbClr val="B26A2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3390900" y="3223578"/>
            <a:ext cx="639796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400" dirty="0">
                <a:solidFill>
                  <a:srgbClr val="B26A28"/>
                </a:solidFill>
                <a:latin typeface="Arial" panose="020B0604020202020204"/>
              </a:rPr>
              <a:t>A</a:t>
            </a:r>
            <a:r>
              <a:rPr kumimoji="0" lang="hu-HU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Bibliából megismerjük Istent.</a:t>
            </a:r>
            <a:endParaRPr kumimoji="0" lang="hu-HU" sz="3400" b="0" i="0" u="none" strike="noStrike" kern="1200" cap="none" spc="0" normalizeH="0" baseline="0" noProof="0" dirty="0">
              <a:ln>
                <a:noFill/>
              </a:ln>
              <a:solidFill>
                <a:srgbClr val="B26A2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3390900" y="3927216"/>
            <a:ext cx="461162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400" dirty="0">
                <a:solidFill>
                  <a:srgbClr val="B26A28"/>
                </a:solidFill>
                <a:latin typeface="Arial" panose="020B0604020202020204"/>
              </a:rPr>
              <a:t>I</a:t>
            </a:r>
            <a:r>
              <a:rPr kumimoji="0" lang="hu-HU" sz="3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mádkozunk</a:t>
            </a:r>
            <a:r>
              <a:rPr kumimoji="0" lang="hu-HU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Istenhez.</a:t>
            </a:r>
            <a:endParaRPr kumimoji="0" lang="hu-HU" sz="3400" b="0" i="0" u="none" strike="noStrike" kern="1200" cap="none" spc="0" normalizeH="0" baseline="0" noProof="0" dirty="0">
              <a:ln>
                <a:noFill/>
              </a:ln>
              <a:solidFill>
                <a:srgbClr val="B26A2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Szövegdoboz 16"/>
          <p:cNvSpPr txBox="1"/>
          <p:nvPr/>
        </p:nvSpPr>
        <p:spPr>
          <a:xfrm>
            <a:off x="3390900" y="4542769"/>
            <a:ext cx="66675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Bibliai történeteket tanulunk.</a:t>
            </a:r>
            <a:endParaRPr kumimoji="0" lang="hu-HU" sz="3400" b="0" i="0" u="none" strike="noStrike" kern="1200" cap="none" spc="0" normalizeH="0" baseline="0" noProof="0" dirty="0">
              <a:ln>
                <a:noFill/>
              </a:ln>
              <a:solidFill>
                <a:srgbClr val="B26A2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Szövegdoboz 17"/>
          <p:cNvSpPr txBox="1"/>
          <p:nvPr/>
        </p:nvSpPr>
        <p:spPr>
          <a:xfrm>
            <a:off x="514745" y="246702"/>
            <a:ext cx="5391303" cy="1600438"/>
          </a:xfrm>
          <a:prstGeom prst="round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4400" b="1" dirty="0" smtClean="0">
                <a:latin typeface="Arial" panose="020B0604020202020204"/>
              </a:rPr>
              <a:t>Isten hozott a hittanórán!</a:t>
            </a:r>
            <a:endParaRPr kumimoji="0" lang="hu-HU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082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4" grpId="0"/>
      <p:bldP spid="15" grpId="0"/>
      <p:bldP spid="17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/>
          <p:cNvGrpSpPr/>
          <p:nvPr/>
        </p:nvGrpSpPr>
        <p:grpSpPr>
          <a:xfrm>
            <a:off x="1000727" y="518013"/>
            <a:ext cx="10190547" cy="2160601"/>
            <a:chOff x="1010836" y="518013"/>
            <a:chExt cx="10190547" cy="2160601"/>
          </a:xfrm>
        </p:grpSpPr>
        <p:pic>
          <p:nvPicPr>
            <p:cNvPr id="5" name="Kép 4"/>
            <p:cNvPicPr>
              <a:picLocks noChangeAspect="1"/>
            </p:cNvPicPr>
            <p:nvPr/>
          </p:nvPicPr>
          <p:blipFill rotWithShape="1">
            <a:blip r:embed="rId2"/>
            <a:srcRect l="1077" t="887" r="2783" b="-887"/>
            <a:stretch/>
          </p:blipFill>
          <p:spPr>
            <a:xfrm>
              <a:off x="1010836" y="518013"/>
              <a:ext cx="2160000" cy="2160000"/>
            </a:xfrm>
            <a:prstGeom prst="rect">
              <a:avLst/>
            </a:prstGeom>
          </p:spPr>
        </p:pic>
        <p:pic>
          <p:nvPicPr>
            <p:cNvPr id="7" name="Kép 6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87685" y="518614"/>
              <a:ext cx="2160000" cy="2160000"/>
            </a:xfrm>
            <a:prstGeom prst="rect">
              <a:avLst/>
            </a:prstGeom>
          </p:spPr>
        </p:pic>
        <p:pic>
          <p:nvPicPr>
            <p:cNvPr id="9" name="Kép 8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64534" y="518614"/>
              <a:ext cx="2160000" cy="2159399"/>
            </a:xfrm>
            <a:prstGeom prst="rect">
              <a:avLst/>
            </a:prstGeom>
          </p:spPr>
        </p:pic>
        <p:pic>
          <p:nvPicPr>
            <p:cNvPr id="10" name="Kép 9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41383" y="518614"/>
              <a:ext cx="2160000" cy="2160000"/>
            </a:xfrm>
            <a:prstGeom prst="rect">
              <a:avLst/>
            </a:prstGeom>
          </p:spPr>
        </p:pic>
      </p:grpSp>
      <p:grpSp>
        <p:nvGrpSpPr>
          <p:cNvPr id="3" name="Csoportba foglalás 2"/>
          <p:cNvGrpSpPr/>
          <p:nvPr/>
        </p:nvGrpSpPr>
        <p:grpSpPr>
          <a:xfrm>
            <a:off x="1000727" y="3168176"/>
            <a:ext cx="10190547" cy="2160000"/>
            <a:chOff x="1010836" y="3168176"/>
            <a:chExt cx="10190547" cy="2160000"/>
          </a:xfrm>
        </p:grpSpPr>
        <p:pic>
          <p:nvPicPr>
            <p:cNvPr id="12" name="Kép 11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10836" y="3168176"/>
              <a:ext cx="2160000" cy="2160000"/>
            </a:xfrm>
            <a:prstGeom prst="rect">
              <a:avLst/>
            </a:prstGeom>
          </p:spPr>
        </p:pic>
        <p:pic>
          <p:nvPicPr>
            <p:cNvPr id="13" name="Kép 12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79900" y="3168176"/>
              <a:ext cx="2161576" cy="2160000"/>
            </a:xfrm>
            <a:prstGeom prst="rect">
              <a:avLst/>
            </a:prstGeom>
          </p:spPr>
        </p:pic>
        <p:pic>
          <p:nvPicPr>
            <p:cNvPr id="14" name="Kép 13"/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64534" y="3168176"/>
              <a:ext cx="2160000" cy="2160000"/>
            </a:xfrm>
            <a:prstGeom prst="rect">
              <a:avLst/>
            </a:prstGeom>
          </p:spPr>
        </p:pic>
        <p:pic>
          <p:nvPicPr>
            <p:cNvPr id="15" name="Kép 14"/>
            <p:cNvPicPr>
              <a:picLocks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041383" y="3168176"/>
              <a:ext cx="2160000" cy="2160000"/>
            </a:xfrm>
            <a:prstGeom prst="rect">
              <a:avLst/>
            </a:prstGeom>
          </p:spPr>
        </p:pic>
      </p:grpSp>
      <p:sp>
        <p:nvSpPr>
          <p:cNvPr id="11" name="Szövegdoboz 10"/>
          <p:cNvSpPr txBox="1"/>
          <p:nvPr/>
        </p:nvSpPr>
        <p:spPr>
          <a:xfrm>
            <a:off x="1036579" y="5494274"/>
            <a:ext cx="10118843" cy="1191816"/>
          </a:xfrm>
          <a:prstGeom prst="round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Mit látsz</a:t>
            </a:r>
            <a:r>
              <a:rPr kumimoji="0" lang="hu-HU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 képeken? Mindez jelen van a hittanórán! Válaszd ki a kedvencedet!</a:t>
            </a:r>
            <a:endParaRPr kumimoji="0" lang="hu-HU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11422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Csoportba foglalás 2"/>
          <p:cNvGrpSpPr/>
          <p:nvPr/>
        </p:nvGrpSpPr>
        <p:grpSpPr>
          <a:xfrm>
            <a:off x="1002085" y="627282"/>
            <a:ext cx="10187831" cy="2160000"/>
            <a:chOff x="967791" y="627282"/>
            <a:chExt cx="10187831" cy="2160000"/>
          </a:xfrm>
        </p:grpSpPr>
        <p:pic>
          <p:nvPicPr>
            <p:cNvPr id="4" name="Kép 3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7791" y="627282"/>
              <a:ext cx="2160000" cy="2160000"/>
            </a:xfrm>
            <a:prstGeom prst="rect">
              <a:avLst/>
            </a:prstGeom>
          </p:spPr>
        </p:pic>
        <p:pic>
          <p:nvPicPr>
            <p:cNvPr id="5" name="Kép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20693" y="627282"/>
              <a:ext cx="2158478" cy="2160000"/>
            </a:xfrm>
            <a:prstGeom prst="rect">
              <a:avLst/>
            </a:prstGeom>
          </p:spPr>
        </p:pic>
        <p:pic>
          <p:nvPicPr>
            <p:cNvPr id="6" name="Kép 5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44242" y="627282"/>
              <a:ext cx="2160000" cy="2160000"/>
            </a:xfrm>
            <a:prstGeom prst="rect">
              <a:avLst/>
            </a:prstGeom>
          </p:spPr>
        </p:pic>
        <p:pic>
          <p:nvPicPr>
            <p:cNvPr id="8" name="Kép 7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95622" y="627282"/>
              <a:ext cx="2160000" cy="2160000"/>
            </a:xfrm>
            <a:prstGeom prst="rect">
              <a:avLst/>
            </a:prstGeom>
          </p:spPr>
        </p:pic>
      </p:grpSp>
      <p:sp>
        <p:nvSpPr>
          <p:cNvPr id="13" name="Szövegdoboz 12"/>
          <p:cNvSpPr txBox="1"/>
          <p:nvPr/>
        </p:nvSpPr>
        <p:spPr>
          <a:xfrm>
            <a:off x="1036579" y="5681207"/>
            <a:ext cx="10118843" cy="1055608"/>
          </a:xfrm>
          <a:prstGeom prst="round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Mit látsz</a:t>
            </a:r>
            <a:r>
              <a:rPr kumimoji="0" lang="hu-HU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 képeken? Mindez jelen van a hittanórán! Válaszd ki a kedvencedet!</a:t>
            </a:r>
            <a:endParaRPr kumimoji="0" lang="hu-H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7" name="Csoportba foglalás 6"/>
          <p:cNvGrpSpPr/>
          <p:nvPr/>
        </p:nvGrpSpPr>
        <p:grpSpPr>
          <a:xfrm>
            <a:off x="1002085" y="3213922"/>
            <a:ext cx="10187831" cy="2160000"/>
            <a:chOff x="967791" y="3213922"/>
            <a:chExt cx="10187831" cy="2160000"/>
          </a:xfrm>
        </p:grpSpPr>
        <p:pic>
          <p:nvPicPr>
            <p:cNvPr id="10" name="Kép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44242" y="3213922"/>
              <a:ext cx="2161598" cy="2160000"/>
            </a:xfrm>
            <a:prstGeom prst="rect">
              <a:avLst/>
            </a:prstGeom>
          </p:spPr>
        </p:pic>
        <p:pic>
          <p:nvPicPr>
            <p:cNvPr id="11" name="Kép 10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20693" y="3213922"/>
              <a:ext cx="2160000" cy="2160000"/>
            </a:xfrm>
            <a:prstGeom prst="rect">
              <a:avLst/>
            </a:prstGeom>
          </p:spPr>
        </p:pic>
        <p:pic>
          <p:nvPicPr>
            <p:cNvPr id="14" name="Kép 13"/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995622" y="3213922"/>
              <a:ext cx="2160000" cy="2160000"/>
            </a:xfrm>
            <a:prstGeom prst="rect">
              <a:avLst/>
            </a:prstGeom>
          </p:spPr>
        </p:pic>
        <p:pic>
          <p:nvPicPr>
            <p:cNvPr id="2" name="Kép 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67791" y="3215751"/>
              <a:ext cx="2158171" cy="21581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2649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zövegdoboz 11"/>
          <p:cNvSpPr txBox="1"/>
          <p:nvPr/>
        </p:nvSpPr>
        <p:spPr>
          <a:xfrm>
            <a:off x="965319" y="5659173"/>
            <a:ext cx="10118843" cy="1055608"/>
          </a:xfrm>
          <a:prstGeom prst="round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Mit látsz</a:t>
            </a:r>
            <a:r>
              <a:rPr kumimoji="0" lang="hu-HU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 képeken? Mindez jelen van a hittanórán! Válaszd ki a kedvencedet!</a:t>
            </a:r>
            <a:endParaRPr kumimoji="0" lang="hu-H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3" name="Csoportba foglalás 2"/>
          <p:cNvGrpSpPr/>
          <p:nvPr/>
        </p:nvGrpSpPr>
        <p:grpSpPr>
          <a:xfrm>
            <a:off x="926081" y="3134649"/>
            <a:ext cx="10339839" cy="2160000"/>
            <a:chOff x="965319" y="3283376"/>
            <a:chExt cx="10339839" cy="2160000"/>
          </a:xfrm>
        </p:grpSpPr>
        <p:pic>
          <p:nvPicPr>
            <p:cNvPr id="8" name="Kép 7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5319" y="3283376"/>
              <a:ext cx="2160000" cy="2160000"/>
            </a:xfrm>
            <a:prstGeom prst="rect">
              <a:avLst/>
            </a:prstGeom>
          </p:spPr>
        </p:pic>
        <p:pic>
          <p:nvPicPr>
            <p:cNvPr id="10" name="Kép 9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18545" y="3283376"/>
              <a:ext cx="2160000" cy="2160000"/>
            </a:xfrm>
            <a:prstGeom prst="rect">
              <a:avLst/>
            </a:prstGeom>
          </p:spPr>
        </p:pic>
        <p:pic>
          <p:nvPicPr>
            <p:cNvPr id="11" name="Kép 10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45158" y="3283376"/>
              <a:ext cx="2160000" cy="2160000"/>
            </a:xfrm>
            <a:prstGeom prst="rect">
              <a:avLst/>
            </a:prstGeom>
          </p:spPr>
        </p:pic>
        <p:pic>
          <p:nvPicPr>
            <p:cNvPr id="13" name="Kép 12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91932" y="3283376"/>
              <a:ext cx="2160000" cy="2160000"/>
            </a:xfrm>
            <a:prstGeom prst="rect">
              <a:avLst/>
            </a:prstGeom>
          </p:spPr>
        </p:pic>
      </p:grpSp>
      <p:grpSp>
        <p:nvGrpSpPr>
          <p:cNvPr id="2" name="Csoportba foglalás 1"/>
          <p:cNvGrpSpPr/>
          <p:nvPr/>
        </p:nvGrpSpPr>
        <p:grpSpPr>
          <a:xfrm>
            <a:off x="926081" y="610125"/>
            <a:ext cx="10339839" cy="2160000"/>
            <a:chOff x="965319" y="764361"/>
            <a:chExt cx="10339839" cy="2160000"/>
          </a:xfrm>
        </p:grpSpPr>
        <p:pic>
          <p:nvPicPr>
            <p:cNvPr id="4" name="Kép 3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65319" y="764361"/>
              <a:ext cx="2160000" cy="2160000"/>
            </a:xfrm>
            <a:prstGeom prst="rect">
              <a:avLst/>
            </a:prstGeom>
          </p:spPr>
        </p:pic>
        <p:pic>
          <p:nvPicPr>
            <p:cNvPr id="5" name="Kép 4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91932" y="764361"/>
              <a:ext cx="2160000" cy="2160000"/>
            </a:xfrm>
            <a:prstGeom prst="rect">
              <a:avLst/>
            </a:prstGeom>
          </p:spPr>
        </p:pic>
        <p:pic>
          <p:nvPicPr>
            <p:cNvPr id="6" name="Kép 5"/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418545" y="764361"/>
              <a:ext cx="2160000" cy="2160000"/>
            </a:xfrm>
            <a:prstGeom prst="rect">
              <a:avLst/>
            </a:prstGeom>
          </p:spPr>
        </p:pic>
        <p:pic>
          <p:nvPicPr>
            <p:cNvPr id="14" name="Kép 13"/>
            <p:cNvPicPr>
              <a:picLocks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145158" y="764361"/>
              <a:ext cx="2160000" cy="216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840343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2220381" y="239350"/>
            <a:ext cx="7751238" cy="1384995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hittanórán</a:t>
            </a:r>
            <a:r>
              <a:rPr kumimoji="0" lang="hu-HU" altLang="hu-HU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ismerkedünk Istennel és egymással.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Gyakran mondjuk ezeket az imádságokat.</a:t>
            </a:r>
            <a:endParaRPr kumimoji="0" lang="hu-HU" altLang="hu-H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9819" y="2677099"/>
            <a:ext cx="1772755" cy="2863041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clrChange>
              <a:clrFrom>
                <a:srgbClr val="F58221"/>
              </a:clrFrom>
              <a:clrTo>
                <a:srgbClr val="F5822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35" y="1942387"/>
            <a:ext cx="4728115" cy="4824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Kép 5"/>
          <p:cNvPicPr>
            <a:picLocks/>
          </p:cNvPicPr>
          <p:nvPr/>
        </p:nvPicPr>
        <p:blipFill>
          <a:blip r:embed="rId4">
            <a:clrChange>
              <a:clrFrom>
                <a:srgbClr val="A2D7B4"/>
              </a:clrFrom>
              <a:clrTo>
                <a:srgbClr val="A2D7B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55344" y="1942387"/>
            <a:ext cx="4726800" cy="48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352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530942" y="765175"/>
            <a:ext cx="11661058" cy="216058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sz="3800" b="1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Kedves Szülő! Kérjük, hogy a PPT utolsó diáit a gyermekével együtt nézze meg! Ott az ő számukra is készítettünk néhány  hasznos gondolatot és játékos feladatot!</a:t>
            </a:r>
            <a:endParaRPr lang="hu-HU" sz="38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5" name="Alcím 2"/>
          <p:cNvSpPr>
            <a:spLocks noGrp="1"/>
          </p:cNvSpPr>
          <p:nvPr>
            <p:ph type="subTitle" idx="1"/>
          </p:nvPr>
        </p:nvSpPr>
        <p:spPr>
          <a:xfrm>
            <a:off x="2208214" y="3789363"/>
            <a:ext cx="7488237" cy="2735262"/>
          </a:xfrm>
        </p:spPr>
        <p:txBody>
          <a:bodyPr/>
          <a:lstStyle/>
          <a:p>
            <a:pPr eaLnBrk="1" hangingPunct="1"/>
            <a:endParaRPr lang="hu-HU" altLang="hu-HU" sz="2800" dirty="0" smtClean="0">
              <a:solidFill>
                <a:srgbClr val="898989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800" dirty="0" smtClean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Egyházközség </a:t>
            </a:r>
            <a:r>
              <a:rPr lang="hu-HU" altLang="hu-HU" sz="2800" dirty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neve: </a:t>
            </a:r>
          </a:p>
          <a:p>
            <a:pPr eaLnBrk="1" hangingPunct="1"/>
            <a:endParaRPr lang="hu-HU" altLang="hu-HU" sz="2800" dirty="0">
              <a:solidFill>
                <a:srgbClr val="89898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hu-HU" altLang="hu-HU" sz="2800" dirty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Hittanoktatást végzi: </a:t>
            </a:r>
          </a:p>
        </p:txBody>
      </p:sp>
    </p:spTree>
    <p:extLst>
      <p:ext uri="{BB962C8B-B14F-4D97-AF65-F5344CB8AC3E}">
        <p14:creationId xmlns:p14="http://schemas.microsoft.com/office/powerpoint/2010/main" val="73869097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317357" y="386170"/>
            <a:ext cx="4444564" cy="13849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11125">
            <a:solidFill>
              <a:schemeClr val="bg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2800" dirty="0" smtClean="0">
                <a:solidFill>
                  <a:prstClr val="black"/>
                </a:solidFill>
                <a:cs typeface="Arial" panose="020B0604020202020204" pitchFamily="34" charset="0"/>
              </a:rPr>
              <a:t>Azt az imádságot is mondjuk, amit Jézus tanított a tanítványainak. </a:t>
            </a:r>
            <a:endParaRPr kumimoji="0" lang="hu-HU" altLang="hu-H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4119" y="211969"/>
            <a:ext cx="1563762" cy="2525512"/>
          </a:xfrm>
          <a:prstGeom prst="rect">
            <a:avLst/>
          </a:prstGeom>
        </p:spPr>
      </p:pic>
      <p:sp>
        <p:nvSpPr>
          <p:cNvPr id="11" name="Tekercs vízszintesen 10"/>
          <p:cNvSpPr/>
          <p:nvPr/>
        </p:nvSpPr>
        <p:spPr>
          <a:xfrm>
            <a:off x="1350795" y="2415539"/>
            <a:ext cx="9490411" cy="4321276"/>
          </a:xfrm>
          <a:prstGeom prst="horizont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Mi Atyánk, aki a mennyekben vagy.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Szenteltessék meg a te neved, jöjjön el a te országod,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legyen meg a te akaratod, amint a mennyben úgy a földön is.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Mindennapi kenyerünket add meg nekünk ma,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És bocsásd meg vétkeinket, minképpen mi is megbocsátunk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az ellenünk vétkezőknek.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És ne vigy minket kísértésbe, de szabadíts meg a gonosztól,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Mert Tiéd az ország, a hatalom, és a dicsőség</a:t>
            </a:r>
            <a:r>
              <a:rPr lang="hu-HU" sz="2000" b="1" dirty="0">
                <a:solidFill>
                  <a:schemeClr val="tx1"/>
                </a:solidFill>
                <a:latin typeface="Arial" panose="020B0604020202020204"/>
              </a:rPr>
              <a:t> 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 mindörökké.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						Ámen. </a:t>
            </a:r>
          </a:p>
        </p:txBody>
      </p:sp>
      <p:sp>
        <p:nvSpPr>
          <p:cNvPr id="12" name="Szövegdoboz 11"/>
          <p:cNvSpPr txBox="1">
            <a:spLocks noChangeArrowheads="1"/>
          </p:cNvSpPr>
          <p:nvPr/>
        </p:nvSpPr>
        <p:spPr bwMode="auto">
          <a:xfrm>
            <a:off x="7416773" y="386170"/>
            <a:ext cx="4444564" cy="1384995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2800" dirty="0" smtClean="0">
                <a:solidFill>
                  <a:prstClr val="black"/>
                </a:solidFill>
                <a:cs typeface="Arial" panose="020B0604020202020204" pitchFamily="34" charset="0"/>
              </a:rPr>
              <a:t>Gyakran a saját </a:t>
            </a:r>
            <a:r>
              <a:rPr lang="hu-HU" altLang="hu-HU" sz="2800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szavainkkal</a:t>
            </a:r>
            <a:r>
              <a:rPr lang="hu-HU" altLang="hu-HU" sz="2800" dirty="0" smtClean="0">
                <a:solidFill>
                  <a:prstClr val="black"/>
                </a:solidFill>
                <a:cs typeface="Arial" panose="020B0604020202020204" pitchFamily="34" charset="0"/>
              </a:rPr>
              <a:t> is megszólítjuk Istent. </a:t>
            </a:r>
            <a:endParaRPr kumimoji="0" lang="hu-HU" altLang="hu-H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0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/>
          <p:cNvGrpSpPr/>
          <p:nvPr/>
        </p:nvGrpSpPr>
        <p:grpSpPr>
          <a:xfrm>
            <a:off x="6360487" y="3512251"/>
            <a:ext cx="5563497" cy="3314522"/>
            <a:chOff x="7199026" y="3462293"/>
            <a:chExt cx="5563497" cy="3314522"/>
          </a:xfrm>
          <a:effectLst>
            <a:outerShdw blurRad="50800" dist="266700" dir="2700000" algn="tl" rotWithShape="0">
              <a:schemeClr val="bg1">
                <a:alpha val="40000"/>
              </a:schemeClr>
            </a:outerShdw>
          </a:effectLst>
        </p:grpSpPr>
        <p:sp>
          <p:nvSpPr>
            <p:cNvPr id="47" name="Lekerekített téglalap 46"/>
            <p:cNvSpPr/>
            <p:nvPr/>
          </p:nvSpPr>
          <p:spPr>
            <a:xfrm>
              <a:off x="7199026" y="3857915"/>
              <a:ext cx="4441754" cy="2584717"/>
            </a:xfrm>
            <a:prstGeom prst="roundRect">
              <a:avLst>
                <a:gd name="adj" fmla="val 17820"/>
              </a:avLst>
            </a:prstGeom>
            <a:solidFill>
              <a:srgbClr val="FBFB85"/>
            </a:solidFill>
            <a:ln w="41275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ÜNNEPELJÜNK EGYÜTT!</a:t>
              </a:r>
            </a:p>
          </p:txBody>
        </p:sp>
        <p:pic>
          <p:nvPicPr>
            <p:cNvPr id="27" name="Kép 26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6260" r="30379"/>
            <a:stretch/>
          </p:blipFill>
          <p:spPr>
            <a:xfrm>
              <a:off x="10176413" y="3462293"/>
              <a:ext cx="2586110" cy="3314522"/>
            </a:xfrm>
            <a:prstGeom prst="rect">
              <a:avLst/>
            </a:prstGeom>
          </p:spPr>
        </p:pic>
      </p:grpSp>
      <p:grpSp>
        <p:nvGrpSpPr>
          <p:cNvPr id="36" name="Csoportba foglalás 35"/>
          <p:cNvGrpSpPr/>
          <p:nvPr/>
        </p:nvGrpSpPr>
        <p:grpSpPr>
          <a:xfrm>
            <a:off x="961151" y="-75757"/>
            <a:ext cx="4783942" cy="2881623"/>
            <a:chOff x="1646356" y="1709401"/>
            <a:chExt cx="4783942" cy="3970437"/>
          </a:xfrm>
          <a:effectLst>
            <a:outerShdw blurRad="50800" dist="266700" dir="2700000" algn="tl" rotWithShape="0">
              <a:schemeClr val="bg1">
                <a:alpha val="40000"/>
              </a:schemeClr>
            </a:outerShdw>
          </a:effectLst>
        </p:grpSpPr>
        <p:sp>
          <p:nvSpPr>
            <p:cNvPr id="28" name="Lekerekített téglalap 27"/>
            <p:cNvSpPr/>
            <p:nvPr/>
          </p:nvSpPr>
          <p:spPr>
            <a:xfrm>
              <a:off x="1646356" y="1978050"/>
              <a:ext cx="4192824" cy="3561346"/>
            </a:xfrm>
            <a:prstGeom prst="roundRect">
              <a:avLst>
                <a:gd name="adj" fmla="val 17820"/>
              </a:avLst>
            </a:prstGeom>
            <a:solidFill>
              <a:srgbClr val="A4F385"/>
            </a:solidFill>
            <a:ln w="41275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KEZDETBEN</a:t>
              </a:r>
              <a:endParaRPr kumimoji="0" lang="hu-HU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3" name="Kép 2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4419" t="6792" r="22385" b="7237"/>
            <a:stretch/>
          </p:blipFill>
          <p:spPr>
            <a:xfrm>
              <a:off x="5030043" y="1709401"/>
              <a:ext cx="1400255" cy="3970437"/>
            </a:xfrm>
            <a:prstGeom prst="rect">
              <a:avLst/>
            </a:prstGeom>
          </p:spPr>
        </p:pic>
      </p:grpSp>
      <p:grpSp>
        <p:nvGrpSpPr>
          <p:cNvPr id="42" name="Csoportba foglalás 41"/>
          <p:cNvGrpSpPr/>
          <p:nvPr/>
        </p:nvGrpSpPr>
        <p:grpSpPr>
          <a:xfrm>
            <a:off x="1028221" y="3753841"/>
            <a:ext cx="4934378" cy="2997054"/>
            <a:chOff x="3807372" y="5005170"/>
            <a:chExt cx="4934378" cy="2997054"/>
          </a:xfrm>
          <a:effectLst>
            <a:outerShdw blurRad="50800" dist="266700" dir="2700000" algn="tl" rotWithShape="0">
              <a:schemeClr val="bg1">
                <a:alpha val="40000"/>
              </a:schemeClr>
            </a:outerShdw>
          </a:effectLst>
        </p:grpSpPr>
        <p:sp>
          <p:nvSpPr>
            <p:cNvPr id="41" name="Lekerekített téglalap 40"/>
            <p:cNvSpPr/>
            <p:nvPr/>
          </p:nvSpPr>
          <p:spPr>
            <a:xfrm>
              <a:off x="3807372" y="5180823"/>
              <a:ext cx="4067276" cy="2584717"/>
            </a:xfrm>
            <a:prstGeom prst="roundRect">
              <a:avLst>
                <a:gd name="adj" fmla="val 17820"/>
              </a:avLst>
            </a:prstGeom>
            <a:solidFill>
              <a:schemeClr val="accent1">
                <a:lumMod val="75000"/>
              </a:schemeClr>
            </a:solidFill>
            <a:ln w="41275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JÉZUS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ÉS ÉN</a:t>
              </a:r>
              <a:endParaRPr kumimoji="0" lang="hu-HU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8" name="Kép 7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5035" t="11990" r="24229" b="17294"/>
            <a:stretch/>
          </p:blipFill>
          <p:spPr>
            <a:xfrm>
              <a:off x="6488151" y="5005170"/>
              <a:ext cx="2253599" cy="2997054"/>
            </a:xfrm>
            <a:prstGeom prst="rect">
              <a:avLst/>
            </a:prstGeom>
          </p:spPr>
        </p:pic>
      </p:grpSp>
      <p:grpSp>
        <p:nvGrpSpPr>
          <p:cNvPr id="45" name="Csoportba foglalás 44"/>
          <p:cNvGrpSpPr/>
          <p:nvPr/>
        </p:nvGrpSpPr>
        <p:grpSpPr>
          <a:xfrm>
            <a:off x="6360487" y="-207785"/>
            <a:ext cx="5563497" cy="3238726"/>
            <a:chOff x="794050" y="-2705154"/>
            <a:chExt cx="5563497" cy="3238726"/>
          </a:xfrm>
          <a:effectLst>
            <a:outerShdw blurRad="50800" dist="266700" dir="2700000" algn="tl" rotWithShape="0">
              <a:schemeClr val="bg1">
                <a:alpha val="40000"/>
              </a:schemeClr>
            </a:outerShdw>
          </a:effectLst>
        </p:grpSpPr>
        <p:sp>
          <p:nvSpPr>
            <p:cNvPr id="44" name="Lekerekített téglalap 43"/>
            <p:cNvSpPr/>
            <p:nvPr/>
          </p:nvSpPr>
          <p:spPr>
            <a:xfrm>
              <a:off x="794050" y="-2332883"/>
              <a:ext cx="4597757" cy="2584717"/>
            </a:xfrm>
            <a:prstGeom prst="roundRect">
              <a:avLst>
                <a:gd name="adj" fmla="val 17820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41275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JÉZUSNAK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HATALMA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VAN</a:t>
              </a:r>
            </a:p>
          </p:txBody>
        </p:sp>
        <p:pic>
          <p:nvPicPr>
            <p:cNvPr id="16" name="Kép 15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1064" t="10778" r="22188" b="4568"/>
            <a:stretch/>
          </p:blipFill>
          <p:spPr>
            <a:xfrm>
              <a:off x="3806581" y="-2705154"/>
              <a:ext cx="2550966" cy="3238726"/>
            </a:xfrm>
            <a:prstGeom prst="rect">
              <a:avLst/>
            </a:prstGeom>
            <a:effectLst/>
          </p:spPr>
        </p:pic>
      </p:grpSp>
      <p:pic>
        <p:nvPicPr>
          <p:cNvPr id="14" name="Kép 13"/>
          <p:cNvPicPr>
            <a:picLocks noChangeAspect="1"/>
          </p:cNvPicPr>
          <p:nvPr/>
        </p:nvPicPr>
        <p:blipFill rotWithShape="1">
          <a:blip r:embed="rId6"/>
          <a:srcRect l="8050" t="17085" r="7065" b="9137"/>
          <a:stretch/>
        </p:blipFill>
        <p:spPr>
          <a:xfrm>
            <a:off x="3767511" y="2006982"/>
            <a:ext cx="2208566" cy="1037645"/>
          </a:xfrm>
          <a:prstGeom prst="rect">
            <a:avLst/>
          </a:prstGeom>
        </p:spPr>
      </p:pic>
      <p:pic>
        <p:nvPicPr>
          <p:cNvPr id="22" name="Kép 21"/>
          <p:cNvPicPr>
            <a:picLocks noChangeAspect="1"/>
          </p:cNvPicPr>
          <p:nvPr/>
        </p:nvPicPr>
        <p:blipFill rotWithShape="1">
          <a:blip r:embed="rId6"/>
          <a:srcRect l="8050" t="17085" r="7065" b="9137"/>
          <a:stretch/>
        </p:blipFill>
        <p:spPr>
          <a:xfrm flipH="1">
            <a:off x="9544218" y="1957616"/>
            <a:ext cx="2208566" cy="1037645"/>
          </a:xfrm>
          <a:prstGeom prst="rect">
            <a:avLst/>
          </a:prstGeom>
        </p:spPr>
      </p:pic>
      <p:sp>
        <p:nvSpPr>
          <p:cNvPr id="24" name="Lekerekített téglalap 23"/>
          <p:cNvSpPr/>
          <p:nvPr/>
        </p:nvSpPr>
        <p:spPr>
          <a:xfrm>
            <a:off x="2224948" y="3021926"/>
            <a:ext cx="7848600" cy="828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127000" dir="2700000" algn="t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32D91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Első osztályban erről</a:t>
            </a:r>
            <a:r>
              <a:rPr kumimoji="0" lang="hu-HU" sz="2800" b="0" i="0" u="none" strike="noStrike" kern="1200" cap="none" spc="0" normalizeH="0" noProof="0" dirty="0" smtClean="0">
                <a:ln>
                  <a:noFill/>
                </a:ln>
                <a:solidFill>
                  <a:srgbClr val="E32D91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 négy nagy témáról tanulunk… 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E32D91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0" name="Kép 19"/>
          <p:cNvPicPr>
            <a:picLocks noChangeAspect="1"/>
          </p:cNvPicPr>
          <p:nvPr/>
        </p:nvPicPr>
        <p:blipFill rotWithShape="1">
          <a:blip r:embed="rId6"/>
          <a:srcRect l="8050" t="17085" r="7065" b="9137"/>
          <a:stretch/>
        </p:blipFill>
        <p:spPr>
          <a:xfrm>
            <a:off x="3940682" y="5755714"/>
            <a:ext cx="2208566" cy="1037645"/>
          </a:xfrm>
          <a:prstGeom prst="rect">
            <a:avLst/>
          </a:prstGeom>
        </p:spPr>
      </p:pic>
      <p:pic>
        <p:nvPicPr>
          <p:cNvPr id="21" name="Kép 20"/>
          <p:cNvPicPr>
            <a:picLocks noChangeAspect="1"/>
          </p:cNvPicPr>
          <p:nvPr/>
        </p:nvPicPr>
        <p:blipFill rotWithShape="1">
          <a:blip r:embed="rId6"/>
          <a:srcRect l="8050" t="17085" r="7065" b="9137"/>
          <a:stretch/>
        </p:blipFill>
        <p:spPr>
          <a:xfrm flipH="1">
            <a:off x="9715418" y="5606438"/>
            <a:ext cx="2208566" cy="103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3965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0" cy="181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57775"/>
            <a:ext cx="18224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églalap 4"/>
          <p:cNvSpPr/>
          <p:nvPr/>
        </p:nvSpPr>
        <p:spPr>
          <a:xfrm>
            <a:off x="2153469" y="58188"/>
            <a:ext cx="9861550" cy="201735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történetekhez kapcsolódva énekelni is szoktunk. </a:t>
            </a:r>
            <a:r>
              <a:rPr kumimoji="0" 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Énekeljünk együtt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Figyelj közben arra, mit tett pontosan a kisfiú a nála lévő halakkal és kenyerekkel!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(A hangszóróra kattintva meghallgathatjuk,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kotta és szöveg segítségével pedig próbáljuk meg elénekelni!)</a:t>
            </a:r>
          </a:p>
        </p:txBody>
      </p:sp>
      <p:pic>
        <p:nvPicPr>
          <p:cNvPr id="4" name="Kép 3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980" y="2758627"/>
            <a:ext cx="1312391" cy="1304340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6"/>
          <a:srcRect b="10551"/>
          <a:stretch/>
        </p:blipFill>
        <p:spPr>
          <a:xfrm>
            <a:off x="2153469" y="2075543"/>
            <a:ext cx="9861550" cy="470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620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obbra nyíl 1"/>
          <p:cNvSpPr/>
          <p:nvPr/>
        </p:nvSpPr>
        <p:spPr>
          <a:xfrm>
            <a:off x="1729201" y="246742"/>
            <a:ext cx="5303928" cy="4582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Feladat: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Az énekben szereplő kisfiú nagylelkű volt.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Nézd meg a képeket, és </a:t>
            </a:r>
            <a:r>
              <a:rPr kumimoji="0" lang="hu-H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válaszd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ki azokat, amelyeken szerinted nagylelkűen viselkedik valaki!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7681" y="246742"/>
            <a:ext cx="4874266" cy="6498201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650650" cy="1625600"/>
          </a:xfrm>
          <a:prstGeom prst="rect">
            <a:avLst/>
          </a:prstGeom>
        </p:spPr>
      </p:pic>
      <p:sp>
        <p:nvSpPr>
          <p:cNvPr id="5" name="Szamárfül 4"/>
          <p:cNvSpPr/>
          <p:nvPr/>
        </p:nvSpPr>
        <p:spPr>
          <a:xfrm>
            <a:off x="390655" y="4497889"/>
            <a:ext cx="3367314" cy="2104572"/>
          </a:xfrm>
          <a:prstGeom prst="foldedCorner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Majd, 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 </a:t>
            </a: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/>
              </a:rPr>
              <a:t>ide</a:t>
            </a: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klikkelsz, megoldhatod a párkereső feladatot!  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Kép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0743"/>
            <a:ext cx="164465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5601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7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0" y="4452079"/>
            <a:ext cx="12192000" cy="2203554"/>
          </a:xfrm>
          <a:prstGeom prst="rect">
            <a:avLst/>
          </a:prstGeom>
          <a:solidFill>
            <a:srgbClr val="F1DC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64528" y1="70927" x2="64528" y2="70927"/>
                        <a14:foregroundMark x1="77358" y1="74436" x2="77358" y2="74436"/>
                        <a14:foregroundMark x1="68679" y1="75689" x2="68679" y2="75689"/>
                        <a14:foregroundMark x1="62264" y1="82957" x2="62264" y2="82957"/>
                        <a14:foregroundMark x1="60755" y1="71429" x2="60755" y2="71429"/>
                        <a14:foregroundMark x1="79245" y1="70927" x2="79245" y2="70927"/>
                        <a14:foregroundMark x1="57736" y1="87469" x2="57736" y2="87469"/>
                        <a14:foregroundMark x1="62264" y1="86717" x2="62264" y2="86717"/>
                        <a14:foregroundMark x1="72830" y1="51378" x2="72830" y2="51378"/>
                        <a14:foregroundMark x1="75094" y1="37093" x2="75094" y2="37093"/>
                        <a14:foregroundMark x1="75094" y1="34837" x2="75094" y2="34837"/>
                        <a14:foregroundMark x1="75094" y1="41103" x2="75094" y2="41103"/>
                        <a14:foregroundMark x1="47925" y1="69925" x2="47925" y2="69925"/>
                        <a14:foregroundMark x1="20000" y1="64411" x2="20000" y2="64411"/>
                        <a14:foregroundMark x1="50189" y1="68922" x2="50189" y2="68922"/>
                        <a14:foregroundMark x1="81509" y1="91479" x2="81509" y2="91479"/>
                        <a14:foregroundMark x1="76226" y1="92732" x2="76226" y2="92732"/>
                        <a14:foregroundMark x1="78113" y1="89223" x2="78113" y2="89223"/>
                        <a14:foregroundMark x1="81509" y1="89223" x2="81509" y2="89223"/>
                        <a14:foregroundMark x1="75094" y1="83709" x2="75094" y2="83709"/>
                        <a14:foregroundMark x1="82264" y1="39348" x2="82264" y2="39348"/>
                        <a14:foregroundMark x1="64906" y1="35840" x2="64906" y2="35840"/>
                        <a14:foregroundMark x1="71698" y1="38596" x2="71698" y2="38596"/>
                        <a14:foregroundMark x1="82264" y1="44612" x2="82264" y2="44612"/>
                        <a14:foregroundMark x1="76226" y1="44612" x2="76226" y2="44612"/>
                        <a14:backgroundMark x1="28679" y1="14286" x2="28679" y2="14286"/>
                        <a14:backgroundMark x1="62264" y1="27318" x2="62264" y2="27318"/>
                      </a14:backgroundRemoval>
                    </a14:imgEffect>
                  </a14:imgLayer>
                </a14:imgProps>
              </a:ext>
            </a:extLst>
          </a:blip>
          <a:srcRect l="12442" t="3286" r="8921" b="3389"/>
          <a:stretch/>
        </p:blipFill>
        <p:spPr>
          <a:xfrm rot="597623" flipH="1">
            <a:off x="828782" y="1390861"/>
            <a:ext cx="3051735" cy="5242725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4626964" y="1023609"/>
            <a:ext cx="731922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3880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Második osztályban csupa úton lévő emberrel ismerkedtünk meg a Bibliából.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4400" dirty="0" smtClean="0">
                <a:solidFill>
                  <a:srgbClr val="B3880D"/>
                </a:solidFill>
                <a:latin typeface="Arial" panose="020B0604020202020204"/>
              </a:rPr>
              <a:t>Beszélünk a mi útjainkról is.</a:t>
            </a:r>
            <a:endParaRPr kumimoji="0" lang="hu-HU" sz="4400" b="0" i="0" u="none" strike="noStrike" kern="1200" cap="none" spc="0" normalizeH="0" baseline="0" noProof="0" dirty="0">
              <a:ln>
                <a:noFill/>
              </a:ln>
              <a:solidFill>
                <a:srgbClr val="B3880D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9590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7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abadkézi sokszög 3"/>
          <p:cNvSpPr/>
          <p:nvPr/>
        </p:nvSpPr>
        <p:spPr>
          <a:xfrm>
            <a:off x="936279" y="708057"/>
            <a:ext cx="10590370" cy="5779421"/>
          </a:xfrm>
          <a:custGeom>
            <a:avLst/>
            <a:gdLst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0" fmla="*/ 0 w 7157545"/>
              <a:gd name="connsiteY0" fmla="*/ 0 h 5536138"/>
              <a:gd name="connsiteX1" fmla="*/ 1655379 w 7157545"/>
              <a:gd name="connsiteY1" fmla="*/ 3531476 h 5536138"/>
              <a:gd name="connsiteX2" fmla="*/ 3468414 w 7157545"/>
              <a:gd name="connsiteY2" fmla="*/ 914400 h 5536138"/>
              <a:gd name="connsiteX3" fmla="*/ 4382814 w 7157545"/>
              <a:gd name="connsiteY3" fmla="*/ 5533697 h 5536138"/>
              <a:gd name="connsiteX4" fmla="*/ 7157545 w 7157545"/>
              <a:gd name="connsiteY4" fmla="*/ 189186 h 5536138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10019044"/>
              <a:gd name="connsiteY0" fmla="*/ 0 h 5533905"/>
              <a:gd name="connsiteX1" fmla="*/ 1655379 w 10019044"/>
              <a:gd name="connsiteY1" fmla="*/ 3531476 h 5533905"/>
              <a:gd name="connsiteX2" fmla="*/ 3468414 w 10019044"/>
              <a:gd name="connsiteY2" fmla="*/ 914400 h 5533905"/>
              <a:gd name="connsiteX3" fmla="*/ 4382814 w 10019044"/>
              <a:gd name="connsiteY3" fmla="*/ 5533697 h 5533905"/>
              <a:gd name="connsiteX4" fmla="*/ 10019044 w 10019044"/>
              <a:gd name="connsiteY4" fmla="*/ 705793 h 5533905"/>
              <a:gd name="connsiteX0" fmla="*/ 0 w 10019044"/>
              <a:gd name="connsiteY0" fmla="*/ 0 h 5282594"/>
              <a:gd name="connsiteX1" fmla="*/ 1655379 w 10019044"/>
              <a:gd name="connsiteY1" fmla="*/ 3531476 h 5282594"/>
              <a:gd name="connsiteX2" fmla="*/ 3468414 w 10019044"/>
              <a:gd name="connsiteY2" fmla="*/ 914400 h 5282594"/>
              <a:gd name="connsiteX3" fmla="*/ 6276029 w 10019044"/>
              <a:gd name="connsiteY3" fmla="*/ 5282375 h 5282594"/>
              <a:gd name="connsiteX4" fmla="*/ 10019044 w 10019044"/>
              <a:gd name="connsiteY4" fmla="*/ 705793 h 5282594"/>
              <a:gd name="connsiteX0" fmla="*/ 0 w 10019044"/>
              <a:gd name="connsiteY0" fmla="*/ 0 h 5282580"/>
              <a:gd name="connsiteX1" fmla="*/ 1655379 w 10019044"/>
              <a:gd name="connsiteY1" fmla="*/ 5151109 h 5282580"/>
              <a:gd name="connsiteX2" fmla="*/ 3468414 w 10019044"/>
              <a:gd name="connsiteY2" fmla="*/ 914400 h 5282580"/>
              <a:gd name="connsiteX3" fmla="*/ 6276029 w 10019044"/>
              <a:gd name="connsiteY3" fmla="*/ 5282375 h 5282580"/>
              <a:gd name="connsiteX4" fmla="*/ 10019044 w 10019044"/>
              <a:gd name="connsiteY4" fmla="*/ 705793 h 5282580"/>
              <a:gd name="connsiteX0" fmla="*/ 0 w 10019044"/>
              <a:gd name="connsiteY0" fmla="*/ 0 h 5286202"/>
              <a:gd name="connsiteX1" fmla="*/ 1655379 w 10019044"/>
              <a:gd name="connsiteY1" fmla="*/ 5151109 h 5286202"/>
              <a:gd name="connsiteX2" fmla="*/ 4248824 w 10019044"/>
              <a:gd name="connsiteY2" fmla="*/ 1556668 h 5286202"/>
              <a:gd name="connsiteX3" fmla="*/ 6276029 w 10019044"/>
              <a:gd name="connsiteY3" fmla="*/ 5282375 h 5286202"/>
              <a:gd name="connsiteX4" fmla="*/ 10019044 w 10019044"/>
              <a:gd name="connsiteY4" fmla="*/ 705793 h 5286202"/>
              <a:gd name="connsiteX0" fmla="*/ 0 w 9455415"/>
              <a:gd name="connsiteY0" fmla="*/ 1947053 h 4580409"/>
              <a:gd name="connsiteX1" fmla="*/ 1091750 w 9455415"/>
              <a:gd name="connsiteY1" fmla="*/ 4445316 h 4580409"/>
              <a:gd name="connsiteX2" fmla="*/ 3685195 w 9455415"/>
              <a:gd name="connsiteY2" fmla="*/ 850875 h 4580409"/>
              <a:gd name="connsiteX3" fmla="*/ 5712400 w 9455415"/>
              <a:gd name="connsiteY3" fmla="*/ 4576582 h 4580409"/>
              <a:gd name="connsiteX4" fmla="*/ 9455415 w 9455415"/>
              <a:gd name="connsiteY4" fmla="*/ 0 h 4580409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5765"/>
              <a:gd name="connsiteX1" fmla="*/ 1149558 w 9513223"/>
              <a:gd name="connsiteY1" fmla="*/ 4508842 h 4645765"/>
              <a:gd name="connsiteX2" fmla="*/ 4494508 w 9513223"/>
              <a:gd name="connsiteY2" fmla="*/ 1081949 h 4645765"/>
              <a:gd name="connsiteX3" fmla="*/ 5770208 w 9513223"/>
              <a:gd name="connsiteY3" fmla="*/ 4640108 h 4645765"/>
              <a:gd name="connsiteX4" fmla="*/ 9513223 w 9513223"/>
              <a:gd name="connsiteY4" fmla="*/ 63526 h 4645765"/>
              <a:gd name="connsiteX0" fmla="*/ 0 w 9513223"/>
              <a:gd name="connsiteY0" fmla="*/ 0 h 4673655"/>
              <a:gd name="connsiteX1" fmla="*/ 1149558 w 9513223"/>
              <a:gd name="connsiteY1" fmla="*/ 4508842 h 4673655"/>
              <a:gd name="connsiteX2" fmla="*/ 4494508 w 9513223"/>
              <a:gd name="connsiteY2" fmla="*/ 1081949 h 4673655"/>
              <a:gd name="connsiteX3" fmla="*/ 6926369 w 9513223"/>
              <a:gd name="connsiteY3" fmla="*/ 4668033 h 4673655"/>
              <a:gd name="connsiteX4" fmla="*/ 9513223 w 9513223"/>
              <a:gd name="connsiteY4" fmla="*/ 63526 h 4673655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193168 w 9706391"/>
              <a:gd name="connsiteY0" fmla="*/ 0 h 4668162"/>
              <a:gd name="connsiteX1" fmla="*/ 1342726 w 9706391"/>
              <a:gd name="connsiteY1" fmla="*/ 4508842 h 4668162"/>
              <a:gd name="connsiteX2" fmla="*/ 4687676 w 9706391"/>
              <a:gd name="connsiteY2" fmla="*/ 1081949 h 4668162"/>
              <a:gd name="connsiteX3" fmla="*/ 7119537 w 9706391"/>
              <a:gd name="connsiteY3" fmla="*/ 4668033 h 4668162"/>
              <a:gd name="connsiteX4" fmla="*/ 9706391 w 9706391"/>
              <a:gd name="connsiteY4" fmla="*/ 63526 h 4668162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162"/>
              <a:gd name="connsiteX1" fmla="*/ 1583118 w 9513223"/>
              <a:gd name="connsiteY1" fmla="*/ 4550730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364"/>
              <a:gd name="connsiteX1" fmla="*/ 1583118 w 9513223"/>
              <a:gd name="connsiteY1" fmla="*/ 4550730 h 4668364"/>
              <a:gd name="connsiteX2" fmla="*/ 4407796 w 9513223"/>
              <a:gd name="connsiteY2" fmla="*/ 327982 h 4668364"/>
              <a:gd name="connsiteX3" fmla="*/ 6926369 w 9513223"/>
              <a:gd name="connsiteY3" fmla="*/ 4668033 h 4668364"/>
              <a:gd name="connsiteX4" fmla="*/ 9513223 w 9513223"/>
              <a:gd name="connsiteY4" fmla="*/ 63526 h 4668364"/>
              <a:gd name="connsiteX0" fmla="*/ 0 w 9513223"/>
              <a:gd name="connsiteY0" fmla="*/ 7524 h 4675953"/>
              <a:gd name="connsiteX1" fmla="*/ 2869348 w 9513223"/>
              <a:gd name="connsiteY1" fmla="*/ 257851 h 4675953"/>
              <a:gd name="connsiteX2" fmla="*/ 4407796 w 9513223"/>
              <a:gd name="connsiteY2" fmla="*/ 335506 h 4675953"/>
              <a:gd name="connsiteX3" fmla="*/ 6926369 w 9513223"/>
              <a:gd name="connsiteY3" fmla="*/ 4675557 h 4675953"/>
              <a:gd name="connsiteX4" fmla="*/ 9513223 w 9513223"/>
              <a:gd name="connsiteY4" fmla="*/ 71050 h 4675953"/>
              <a:gd name="connsiteX0" fmla="*/ 0 w 9513223"/>
              <a:gd name="connsiteY0" fmla="*/ 0 h 4917528"/>
              <a:gd name="connsiteX1" fmla="*/ 2869348 w 9513223"/>
              <a:gd name="connsiteY1" fmla="*/ 250327 h 4917528"/>
              <a:gd name="connsiteX2" fmla="*/ 1315064 w 9513223"/>
              <a:gd name="connsiteY2" fmla="*/ 3874419 h 4917528"/>
              <a:gd name="connsiteX3" fmla="*/ 6926369 w 9513223"/>
              <a:gd name="connsiteY3" fmla="*/ 4668033 h 4917528"/>
              <a:gd name="connsiteX4" fmla="*/ 9513223 w 9513223"/>
              <a:gd name="connsiteY4" fmla="*/ 63526 h 4917528"/>
              <a:gd name="connsiteX0" fmla="*/ 0 w 9513223"/>
              <a:gd name="connsiteY0" fmla="*/ 0 h 4919075"/>
              <a:gd name="connsiteX1" fmla="*/ 4372358 w 9513223"/>
              <a:gd name="connsiteY1" fmla="*/ 194477 h 4919075"/>
              <a:gd name="connsiteX2" fmla="*/ 1315064 w 9513223"/>
              <a:gd name="connsiteY2" fmla="*/ 3874419 h 4919075"/>
              <a:gd name="connsiteX3" fmla="*/ 6926369 w 9513223"/>
              <a:gd name="connsiteY3" fmla="*/ 4668033 h 4919075"/>
              <a:gd name="connsiteX4" fmla="*/ 9513223 w 9513223"/>
              <a:gd name="connsiteY4" fmla="*/ 63526 h 4919075"/>
              <a:gd name="connsiteX0" fmla="*/ 0 w 9513223"/>
              <a:gd name="connsiteY0" fmla="*/ 0 h 4919075"/>
              <a:gd name="connsiteX1" fmla="*/ 752601 w 9513223"/>
              <a:gd name="connsiteY1" fmla="*/ 1759252 h 4919075"/>
              <a:gd name="connsiteX2" fmla="*/ 4372358 w 9513223"/>
              <a:gd name="connsiteY2" fmla="*/ 194477 h 4919075"/>
              <a:gd name="connsiteX3" fmla="*/ 1315064 w 9513223"/>
              <a:gd name="connsiteY3" fmla="*/ 3874419 h 4919075"/>
              <a:gd name="connsiteX4" fmla="*/ 6926369 w 9513223"/>
              <a:gd name="connsiteY4" fmla="*/ 4668033 h 4919075"/>
              <a:gd name="connsiteX5" fmla="*/ 9513223 w 9513223"/>
              <a:gd name="connsiteY5" fmla="*/ 63526 h 4919075"/>
              <a:gd name="connsiteX0" fmla="*/ 0 w 9513223"/>
              <a:gd name="connsiteY0" fmla="*/ 106417 h 5025492"/>
              <a:gd name="connsiteX1" fmla="*/ 752601 w 9513223"/>
              <a:gd name="connsiteY1" fmla="*/ 1865669 h 5025492"/>
              <a:gd name="connsiteX2" fmla="*/ 4372358 w 9513223"/>
              <a:gd name="connsiteY2" fmla="*/ 300894 h 5025492"/>
              <a:gd name="connsiteX3" fmla="*/ 1315064 w 9513223"/>
              <a:gd name="connsiteY3" fmla="*/ 3980836 h 5025492"/>
              <a:gd name="connsiteX4" fmla="*/ 6926369 w 9513223"/>
              <a:gd name="connsiteY4" fmla="*/ 4774450 h 5025492"/>
              <a:gd name="connsiteX5" fmla="*/ 9513223 w 9513223"/>
              <a:gd name="connsiteY5" fmla="*/ 169943 h 5025492"/>
              <a:gd name="connsiteX0" fmla="*/ 0 w 9513223"/>
              <a:gd name="connsiteY0" fmla="*/ 55275 h 4972803"/>
              <a:gd name="connsiteX1" fmla="*/ 752601 w 9513223"/>
              <a:gd name="connsiteY1" fmla="*/ 1814527 h 4972803"/>
              <a:gd name="connsiteX2" fmla="*/ 4878179 w 9513223"/>
              <a:gd name="connsiteY2" fmla="*/ 305601 h 4972803"/>
              <a:gd name="connsiteX3" fmla="*/ 1315064 w 9513223"/>
              <a:gd name="connsiteY3" fmla="*/ 3929694 h 4972803"/>
              <a:gd name="connsiteX4" fmla="*/ 6926369 w 9513223"/>
              <a:gd name="connsiteY4" fmla="*/ 4723308 h 4972803"/>
              <a:gd name="connsiteX5" fmla="*/ 9513223 w 9513223"/>
              <a:gd name="connsiteY5" fmla="*/ 118801 h 4972803"/>
              <a:gd name="connsiteX0" fmla="*/ 0 w 9513223"/>
              <a:gd name="connsiteY0" fmla="*/ 0 h 4917528"/>
              <a:gd name="connsiteX1" fmla="*/ 752601 w 9513223"/>
              <a:gd name="connsiteY1" fmla="*/ 1759252 h 4917528"/>
              <a:gd name="connsiteX2" fmla="*/ 4878179 w 9513223"/>
              <a:gd name="connsiteY2" fmla="*/ 250326 h 4917528"/>
              <a:gd name="connsiteX3" fmla="*/ 751435 w 9513223"/>
              <a:gd name="connsiteY3" fmla="*/ 3874419 h 4917528"/>
              <a:gd name="connsiteX4" fmla="*/ 6926369 w 9513223"/>
              <a:gd name="connsiteY4" fmla="*/ 4668033 h 4917528"/>
              <a:gd name="connsiteX5" fmla="*/ 9513223 w 9513223"/>
              <a:gd name="connsiteY5" fmla="*/ 63526 h 4917528"/>
              <a:gd name="connsiteX0" fmla="*/ 0 w 9513223"/>
              <a:gd name="connsiteY0" fmla="*/ 273186 h 5190714"/>
              <a:gd name="connsiteX1" fmla="*/ 752601 w 9513223"/>
              <a:gd name="connsiteY1" fmla="*/ 2032438 h 5190714"/>
              <a:gd name="connsiteX2" fmla="*/ 4878179 w 9513223"/>
              <a:gd name="connsiteY2" fmla="*/ 523512 h 5190714"/>
              <a:gd name="connsiteX3" fmla="*/ 751435 w 9513223"/>
              <a:gd name="connsiteY3" fmla="*/ 4147605 h 5190714"/>
              <a:gd name="connsiteX4" fmla="*/ 6926369 w 9513223"/>
              <a:gd name="connsiteY4" fmla="*/ 4941219 h 5190714"/>
              <a:gd name="connsiteX5" fmla="*/ 9513223 w 9513223"/>
              <a:gd name="connsiteY5" fmla="*/ 336712 h 5190714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007017"/>
              <a:gd name="connsiteX1" fmla="*/ 752601 w 9513223"/>
              <a:gd name="connsiteY1" fmla="*/ 2032438 h 5007017"/>
              <a:gd name="connsiteX2" fmla="*/ 4878179 w 9513223"/>
              <a:gd name="connsiteY2" fmla="*/ 523512 h 5007017"/>
              <a:gd name="connsiteX3" fmla="*/ 751435 w 9513223"/>
              <a:gd name="connsiteY3" fmla="*/ 4147605 h 5007017"/>
              <a:gd name="connsiteX4" fmla="*/ 3960950 w 9513223"/>
              <a:gd name="connsiteY4" fmla="*/ 4098867 h 5007017"/>
              <a:gd name="connsiteX5" fmla="*/ 7244313 w 9513223"/>
              <a:gd name="connsiteY5" fmla="*/ 4829521 h 5007017"/>
              <a:gd name="connsiteX6" fmla="*/ 9513223 w 9513223"/>
              <a:gd name="connsiteY6" fmla="*/ 336712 h 5007017"/>
              <a:gd name="connsiteX0" fmla="*/ 0 w 9513223"/>
              <a:gd name="connsiteY0" fmla="*/ 273186 h 4899404"/>
              <a:gd name="connsiteX1" fmla="*/ 752601 w 9513223"/>
              <a:gd name="connsiteY1" fmla="*/ 2032438 h 4899404"/>
              <a:gd name="connsiteX2" fmla="*/ 4878179 w 9513223"/>
              <a:gd name="connsiteY2" fmla="*/ 523512 h 4899404"/>
              <a:gd name="connsiteX3" fmla="*/ 751435 w 9513223"/>
              <a:gd name="connsiteY3" fmla="*/ 4147605 h 4899404"/>
              <a:gd name="connsiteX4" fmla="*/ 3960950 w 9513223"/>
              <a:gd name="connsiteY4" fmla="*/ 4098867 h 4899404"/>
              <a:gd name="connsiteX5" fmla="*/ 7244313 w 9513223"/>
              <a:gd name="connsiteY5" fmla="*/ 4829521 h 4899404"/>
              <a:gd name="connsiteX6" fmla="*/ 6128752 w 9513223"/>
              <a:gd name="connsiteY6" fmla="*/ 2130176 h 4899404"/>
              <a:gd name="connsiteX7" fmla="*/ 9513223 w 9513223"/>
              <a:gd name="connsiteY7" fmla="*/ 336712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78869"/>
              <a:gd name="connsiteY0" fmla="*/ 273186 h 4862503"/>
              <a:gd name="connsiteX1" fmla="*/ 752601 w 9578869"/>
              <a:gd name="connsiteY1" fmla="*/ 2032438 h 4862503"/>
              <a:gd name="connsiteX2" fmla="*/ 4878179 w 9578869"/>
              <a:gd name="connsiteY2" fmla="*/ 523512 h 4862503"/>
              <a:gd name="connsiteX3" fmla="*/ 751435 w 9578869"/>
              <a:gd name="connsiteY3" fmla="*/ 4147605 h 4862503"/>
              <a:gd name="connsiteX4" fmla="*/ 3960950 w 9578869"/>
              <a:gd name="connsiteY4" fmla="*/ 4098867 h 4862503"/>
              <a:gd name="connsiteX5" fmla="*/ 9556637 w 9578869"/>
              <a:gd name="connsiteY5" fmla="*/ 4717821 h 4862503"/>
              <a:gd name="connsiteX6" fmla="*/ 6128752 w 9578869"/>
              <a:gd name="connsiteY6" fmla="*/ 2130176 h 4862503"/>
              <a:gd name="connsiteX7" fmla="*/ 9527675 w 9578869"/>
              <a:gd name="connsiteY7" fmla="*/ 43503 h 4862503"/>
              <a:gd name="connsiteX0" fmla="*/ 0 w 9565834"/>
              <a:gd name="connsiteY0" fmla="*/ 273186 h 4730389"/>
              <a:gd name="connsiteX1" fmla="*/ 752601 w 9565834"/>
              <a:gd name="connsiteY1" fmla="*/ 2032438 h 4730389"/>
              <a:gd name="connsiteX2" fmla="*/ 4878179 w 9565834"/>
              <a:gd name="connsiteY2" fmla="*/ 523512 h 4730389"/>
              <a:gd name="connsiteX3" fmla="*/ 751435 w 9565834"/>
              <a:gd name="connsiteY3" fmla="*/ 4147605 h 4730389"/>
              <a:gd name="connsiteX4" fmla="*/ 4770263 w 9565834"/>
              <a:gd name="connsiteY4" fmla="*/ 3149427 h 4730389"/>
              <a:gd name="connsiteX5" fmla="*/ 9556637 w 9565834"/>
              <a:gd name="connsiteY5" fmla="*/ 4717821 h 4730389"/>
              <a:gd name="connsiteX6" fmla="*/ 6128752 w 9565834"/>
              <a:gd name="connsiteY6" fmla="*/ 2130176 h 4730389"/>
              <a:gd name="connsiteX7" fmla="*/ 9527675 w 9565834"/>
              <a:gd name="connsiteY7" fmla="*/ 43503 h 4730389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3946497 w 9565834"/>
              <a:gd name="connsiteY4" fmla="*/ 3833584 h 4777595"/>
              <a:gd name="connsiteX5" fmla="*/ 4770263 w 9565834"/>
              <a:gd name="connsiteY5" fmla="*/ 3149427 h 4777595"/>
              <a:gd name="connsiteX6" fmla="*/ 9556637 w 9565834"/>
              <a:gd name="connsiteY6" fmla="*/ 4717821 h 4777595"/>
              <a:gd name="connsiteX7" fmla="*/ 6128752 w 9565834"/>
              <a:gd name="connsiteY7" fmla="*/ 2130176 h 4777595"/>
              <a:gd name="connsiteX8" fmla="*/ 9527675 w 9565834"/>
              <a:gd name="connsiteY8" fmla="*/ 43503 h 4777595"/>
              <a:gd name="connsiteX0" fmla="*/ 0 w 9565834"/>
              <a:gd name="connsiteY0" fmla="*/ 273186 h 4728160"/>
              <a:gd name="connsiteX1" fmla="*/ 752601 w 9565834"/>
              <a:gd name="connsiteY1" fmla="*/ 2032438 h 4728160"/>
              <a:gd name="connsiteX2" fmla="*/ 4878179 w 9565834"/>
              <a:gd name="connsiteY2" fmla="*/ 523512 h 4728160"/>
              <a:gd name="connsiteX3" fmla="*/ 751435 w 9565834"/>
              <a:gd name="connsiteY3" fmla="*/ 4147605 h 4728160"/>
              <a:gd name="connsiteX4" fmla="*/ 3946497 w 9565834"/>
              <a:gd name="connsiteY4" fmla="*/ 3833584 h 4728160"/>
              <a:gd name="connsiteX5" fmla="*/ 4770263 w 9565834"/>
              <a:gd name="connsiteY5" fmla="*/ 3149427 h 4728160"/>
              <a:gd name="connsiteX6" fmla="*/ 9556637 w 9565834"/>
              <a:gd name="connsiteY6" fmla="*/ 4717821 h 4728160"/>
              <a:gd name="connsiteX7" fmla="*/ 6128752 w 9565834"/>
              <a:gd name="connsiteY7" fmla="*/ 2130176 h 4728160"/>
              <a:gd name="connsiteX8" fmla="*/ 9527675 w 9565834"/>
              <a:gd name="connsiteY8" fmla="*/ 43503 h 4728160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946497 w 9559949"/>
              <a:gd name="connsiteY4" fmla="*/ 3833584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007116 w 9559949"/>
              <a:gd name="connsiteY4" fmla="*/ 4838873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4907934 w 9589704"/>
              <a:gd name="connsiteY2" fmla="*/ 480009 h 5019276"/>
              <a:gd name="connsiteX3" fmla="*/ 781190 w 9589704"/>
              <a:gd name="connsiteY3" fmla="*/ 4104102 h 5019276"/>
              <a:gd name="connsiteX4" fmla="*/ 3036871 w 9589704"/>
              <a:gd name="connsiteY4" fmla="*/ 4795370 h 5019276"/>
              <a:gd name="connsiteX5" fmla="*/ 4800018 w 9589704"/>
              <a:gd name="connsiteY5" fmla="*/ 3105924 h 5019276"/>
              <a:gd name="connsiteX6" fmla="*/ 6751039 w 9589704"/>
              <a:gd name="connsiteY6" fmla="*/ 4823295 h 5019276"/>
              <a:gd name="connsiteX7" fmla="*/ 9586392 w 9589704"/>
              <a:gd name="connsiteY7" fmla="*/ 4674318 h 5019276"/>
              <a:gd name="connsiteX8" fmla="*/ 6158507 w 9589704"/>
              <a:gd name="connsiteY8" fmla="*/ 2086673 h 5019276"/>
              <a:gd name="connsiteX9" fmla="*/ 9557430 w 9589704"/>
              <a:gd name="connsiteY9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4878179 w 9559949"/>
              <a:gd name="connsiteY2" fmla="*/ 480009 h 5019276"/>
              <a:gd name="connsiteX3" fmla="*/ 751435 w 9559949"/>
              <a:gd name="connsiteY3" fmla="*/ 4104102 h 5019276"/>
              <a:gd name="connsiteX4" fmla="*/ 3007116 w 9559949"/>
              <a:gd name="connsiteY4" fmla="*/ 4795370 h 5019276"/>
              <a:gd name="connsiteX5" fmla="*/ 4770263 w 9559949"/>
              <a:gd name="connsiteY5" fmla="*/ 3105924 h 5019276"/>
              <a:gd name="connsiteX6" fmla="*/ 6721284 w 9559949"/>
              <a:gd name="connsiteY6" fmla="*/ 4823295 h 5019276"/>
              <a:gd name="connsiteX7" fmla="*/ 9556637 w 9559949"/>
              <a:gd name="connsiteY7" fmla="*/ 4674318 h 5019276"/>
              <a:gd name="connsiteX8" fmla="*/ 6128752 w 9559949"/>
              <a:gd name="connsiteY8" fmla="*/ 2086673 h 5019276"/>
              <a:gd name="connsiteX9" fmla="*/ 9527675 w 9559949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3079376 w 9559949"/>
              <a:gd name="connsiteY2" fmla="*/ 1360631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777015 w 9559949"/>
              <a:gd name="connsiteY3" fmla="*/ 1527186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30251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26638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918353 w 9708039"/>
              <a:gd name="connsiteY6" fmla="*/ 3105924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051232 w 9708039"/>
              <a:gd name="connsiteY6" fmla="*/ 4027439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708039" h="5118405">
                <a:moveTo>
                  <a:pt x="148090" y="229683"/>
                </a:moveTo>
                <a:cubicBezTo>
                  <a:pt x="237394" y="346035"/>
                  <a:pt x="-362758" y="2431240"/>
                  <a:pt x="365968" y="2463653"/>
                </a:cubicBezTo>
                <a:cubicBezTo>
                  <a:pt x="879197" y="2652144"/>
                  <a:pt x="1971424" y="990794"/>
                  <a:pt x="2663837" y="662514"/>
                </a:cubicBezTo>
                <a:cubicBezTo>
                  <a:pt x="3356251" y="334234"/>
                  <a:pt x="5219157" y="953588"/>
                  <a:pt x="4925105" y="1527186"/>
                </a:cubicBezTo>
                <a:cubicBezTo>
                  <a:pt x="4631053" y="2100784"/>
                  <a:pt x="1384793" y="3510536"/>
                  <a:pt x="899525" y="4104102"/>
                </a:cubicBezTo>
                <a:cubicBezTo>
                  <a:pt x="414257" y="4697668"/>
                  <a:pt x="1343692" y="5254943"/>
                  <a:pt x="2013497" y="5088580"/>
                </a:cubicBezTo>
                <a:cubicBezTo>
                  <a:pt x="2683302" y="4922217"/>
                  <a:pt x="3516507" y="4039074"/>
                  <a:pt x="4051232" y="4027439"/>
                </a:cubicBezTo>
                <a:cubicBezTo>
                  <a:pt x="4585957" y="4015804"/>
                  <a:pt x="6071645" y="4561896"/>
                  <a:pt x="6869374" y="4823295"/>
                </a:cubicBezTo>
                <a:cubicBezTo>
                  <a:pt x="7667103" y="5084694"/>
                  <a:pt x="9803482" y="5130422"/>
                  <a:pt x="9704727" y="4674318"/>
                </a:cubicBezTo>
                <a:cubicBezTo>
                  <a:pt x="9605972" y="4218214"/>
                  <a:pt x="5898690" y="2835475"/>
                  <a:pt x="6276842" y="2086673"/>
                </a:cubicBezTo>
                <a:cubicBezTo>
                  <a:pt x="6654994" y="1337872"/>
                  <a:pt x="9179131" y="273314"/>
                  <a:pt x="9675765" y="0"/>
                </a:cubicBezTo>
              </a:path>
            </a:pathLst>
          </a:custGeom>
          <a:noFill/>
          <a:ln w="415925" cap="rnd">
            <a:solidFill>
              <a:srgbClr val="F9C37B">
                <a:alpha val="9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/>
          <a:srcRect l="24789" t="27127" r="43215" b="13989"/>
          <a:stretch/>
        </p:blipFill>
        <p:spPr>
          <a:xfrm>
            <a:off x="131529" y="56250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  <a:bevelB w="152400" h="50800" prst="softRound"/>
          </a:sp3d>
        </p:spPr>
      </p:pic>
      <p:pic>
        <p:nvPicPr>
          <p:cNvPr id="6" name="Kép 5"/>
          <p:cNvPicPr>
            <a:picLocks/>
          </p:cNvPicPr>
          <p:nvPr/>
        </p:nvPicPr>
        <p:blipFill rotWithShape="1">
          <a:blip r:embed="rId3"/>
          <a:srcRect l="24601" t="27796" r="45994" b="19244"/>
          <a:stretch/>
        </p:blipFill>
        <p:spPr>
          <a:xfrm>
            <a:off x="497498" y="2938331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4"/>
          <a:srcRect l="27941" t="16596" r="30414" b="9333"/>
          <a:stretch/>
        </p:blipFill>
        <p:spPr>
          <a:xfrm>
            <a:off x="1180747" y="4920412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8" name="Kép 7"/>
          <p:cNvPicPr>
            <a:picLocks noChangeAspect="1"/>
          </p:cNvPicPr>
          <p:nvPr/>
        </p:nvPicPr>
        <p:blipFill rotWithShape="1">
          <a:blip r:embed="rId5"/>
          <a:srcRect l="26776" t="18643" r="33360" b="15410"/>
          <a:stretch/>
        </p:blipFill>
        <p:spPr>
          <a:xfrm>
            <a:off x="3921841" y="725199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6"/>
          <a:srcRect l="32350" t="17350" r="28997" b="13900"/>
          <a:stretch/>
        </p:blipFill>
        <p:spPr>
          <a:xfrm>
            <a:off x="4747560" y="424093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0" name="Kép 9"/>
          <p:cNvPicPr>
            <a:picLocks/>
          </p:cNvPicPr>
          <p:nvPr/>
        </p:nvPicPr>
        <p:blipFill rotWithShape="1">
          <a:blip r:embed="rId7"/>
          <a:srcRect l="35854" t="19795" r="23212" b="13624"/>
          <a:stretch/>
        </p:blipFill>
        <p:spPr>
          <a:xfrm>
            <a:off x="10263896" y="4987281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8"/>
          <a:srcRect l="29441" t="17997" r="32269" b="13900"/>
          <a:stretch/>
        </p:blipFill>
        <p:spPr>
          <a:xfrm>
            <a:off x="7909926" y="3161849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9"/>
          <a:srcRect l="29260" t="19504" r="32814" b="13039"/>
          <a:stretch/>
        </p:blipFill>
        <p:spPr>
          <a:xfrm>
            <a:off x="7709956" y="102531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3" name="Kép 12"/>
          <p:cNvPicPr>
            <a:picLocks noChangeAspect="1"/>
          </p:cNvPicPr>
          <p:nvPr/>
        </p:nvPicPr>
        <p:blipFill rotWithShape="1">
          <a:blip r:embed="rId10"/>
          <a:srcRect l="36069" t="18373" r="39594" b="45144"/>
          <a:stretch/>
        </p:blipFill>
        <p:spPr>
          <a:xfrm>
            <a:off x="10278509" y="115884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cxnSp>
        <p:nvCxnSpPr>
          <p:cNvPr id="25" name="Egyenes összekötő nyíllal 24"/>
          <p:cNvCxnSpPr/>
          <p:nvPr/>
        </p:nvCxnSpPr>
        <p:spPr>
          <a:xfrm flipV="1">
            <a:off x="911691" y="2046750"/>
            <a:ext cx="49176" cy="784372"/>
          </a:xfrm>
          <a:prstGeom prst="straightConnector1">
            <a:avLst/>
          </a:prstGeom>
          <a:ln w="92075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gyenes összekötő nyíllal 26"/>
          <p:cNvCxnSpPr/>
          <p:nvPr/>
        </p:nvCxnSpPr>
        <p:spPr>
          <a:xfrm flipH="1">
            <a:off x="2578280" y="1724342"/>
            <a:ext cx="850824" cy="900000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gyenes összekötő nyíllal 30"/>
          <p:cNvCxnSpPr/>
          <p:nvPr/>
        </p:nvCxnSpPr>
        <p:spPr>
          <a:xfrm flipH="1">
            <a:off x="3225214" y="5734881"/>
            <a:ext cx="1213699" cy="624976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gyenes összekötő nyíllal 33"/>
          <p:cNvCxnSpPr/>
          <p:nvPr/>
        </p:nvCxnSpPr>
        <p:spPr>
          <a:xfrm flipV="1">
            <a:off x="3034811" y="3342465"/>
            <a:ext cx="2131630" cy="1194254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gyenes összekötő nyíllal 36"/>
          <p:cNvCxnSpPr/>
          <p:nvPr/>
        </p:nvCxnSpPr>
        <p:spPr>
          <a:xfrm flipH="1" flipV="1">
            <a:off x="6998517" y="5697419"/>
            <a:ext cx="2484919" cy="624975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gyenes összekötő nyíllal 39"/>
          <p:cNvCxnSpPr/>
          <p:nvPr/>
        </p:nvCxnSpPr>
        <p:spPr>
          <a:xfrm flipH="1">
            <a:off x="7561572" y="2722348"/>
            <a:ext cx="517286" cy="610725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Egyenes összekötő nyíllal 41"/>
          <p:cNvCxnSpPr/>
          <p:nvPr/>
        </p:nvCxnSpPr>
        <p:spPr>
          <a:xfrm>
            <a:off x="9648757" y="4797624"/>
            <a:ext cx="710084" cy="343311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Egyenes összekötő nyíllal 47"/>
          <p:cNvCxnSpPr/>
          <p:nvPr/>
        </p:nvCxnSpPr>
        <p:spPr>
          <a:xfrm flipH="1">
            <a:off x="9509956" y="1336412"/>
            <a:ext cx="804751" cy="387930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Szövegdoboz 54"/>
          <p:cNvSpPr txBox="1"/>
          <p:nvPr/>
        </p:nvSpPr>
        <p:spPr>
          <a:xfrm>
            <a:off x="2168013" y="18446"/>
            <a:ext cx="8190828" cy="7067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Bibliai történeteket tanulunk. Például Jézus</a:t>
            </a:r>
            <a:r>
              <a:rPr lang="hu-HU" sz="2800" b="1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b="1" noProof="0" dirty="0" smtClean="0">
                <a:latin typeface="Arial" panose="020B0604020202020204" pitchFamily="34" charset="0"/>
                <a:cs typeface="Arial" panose="020B0604020202020204" pitchFamily="34" charset="0"/>
              </a:rPr>
              <a:t>útjáról.</a:t>
            </a:r>
            <a:endParaRPr kumimoji="0" lang="hu-HU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098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abadkézi sokszög 1"/>
          <p:cNvSpPr/>
          <p:nvPr/>
        </p:nvSpPr>
        <p:spPr>
          <a:xfrm>
            <a:off x="936279" y="708057"/>
            <a:ext cx="10590370" cy="5779421"/>
          </a:xfrm>
          <a:custGeom>
            <a:avLst/>
            <a:gdLst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0" fmla="*/ 0 w 7157545"/>
              <a:gd name="connsiteY0" fmla="*/ 0 h 5536138"/>
              <a:gd name="connsiteX1" fmla="*/ 1655379 w 7157545"/>
              <a:gd name="connsiteY1" fmla="*/ 3531476 h 5536138"/>
              <a:gd name="connsiteX2" fmla="*/ 3468414 w 7157545"/>
              <a:gd name="connsiteY2" fmla="*/ 914400 h 5536138"/>
              <a:gd name="connsiteX3" fmla="*/ 4382814 w 7157545"/>
              <a:gd name="connsiteY3" fmla="*/ 5533697 h 5536138"/>
              <a:gd name="connsiteX4" fmla="*/ 7157545 w 7157545"/>
              <a:gd name="connsiteY4" fmla="*/ 189186 h 5536138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10019044"/>
              <a:gd name="connsiteY0" fmla="*/ 0 h 5533905"/>
              <a:gd name="connsiteX1" fmla="*/ 1655379 w 10019044"/>
              <a:gd name="connsiteY1" fmla="*/ 3531476 h 5533905"/>
              <a:gd name="connsiteX2" fmla="*/ 3468414 w 10019044"/>
              <a:gd name="connsiteY2" fmla="*/ 914400 h 5533905"/>
              <a:gd name="connsiteX3" fmla="*/ 4382814 w 10019044"/>
              <a:gd name="connsiteY3" fmla="*/ 5533697 h 5533905"/>
              <a:gd name="connsiteX4" fmla="*/ 10019044 w 10019044"/>
              <a:gd name="connsiteY4" fmla="*/ 705793 h 5533905"/>
              <a:gd name="connsiteX0" fmla="*/ 0 w 10019044"/>
              <a:gd name="connsiteY0" fmla="*/ 0 h 5282594"/>
              <a:gd name="connsiteX1" fmla="*/ 1655379 w 10019044"/>
              <a:gd name="connsiteY1" fmla="*/ 3531476 h 5282594"/>
              <a:gd name="connsiteX2" fmla="*/ 3468414 w 10019044"/>
              <a:gd name="connsiteY2" fmla="*/ 914400 h 5282594"/>
              <a:gd name="connsiteX3" fmla="*/ 6276029 w 10019044"/>
              <a:gd name="connsiteY3" fmla="*/ 5282375 h 5282594"/>
              <a:gd name="connsiteX4" fmla="*/ 10019044 w 10019044"/>
              <a:gd name="connsiteY4" fmla="*/ 705793 h 5282594"/>
              <a:gd name="connsiteX0" fmla="*/ 0 w 10019044"/>
              <a:gd name="connsiteY0" fmla="*/ 0 h 5282580"/>
              <a:gd name="connsiteX1" fmla="*/ 1655379 w 10019044"/>
              <a:gd name="connsiteY1" fmla="*/ 5151109 h 5282580"/>
              <a:gd name="connsiteX2" fmla="*/ 3468414 w 10019044"/>
              <a:gd name="connsiteY2" fmla="*/ 914400 h 5282580"/>
              <a:gd name="connsiteX3" fmla="*/ 6276029 w 10019044"/>
              <a:gd name="connsiteY3" fmla="*/ 5282375 h 5282580"/>
              <a:gd name="connsiteX4" fmla="*/ 10019044 w 10019044"/>
              <a:gd name="connsiteY4" fmla="*/ 705793 h 5282580"/>
              <a:gd name="connsiteX0" fmla="*/ 0 w 10019044"/>
              <a:gd name="connsiteY0" fmla="*/ 0 h 5286202"/>
              <a:gd name="connsiteX1" fmla="*/ 1655379 w 10019044"/>
              <a:gd name="connsiteY1" fmla="*/ 5151109 h 5286202"/>
              <a:gd name="connsiteX2" fmla="*/ 4248824 w 10019044"/>
              <a:gd name="connsiteY2" fmla="*/ 1556668 h 5286202"/>
              <a:gd name="connsiteX3" fmla="*/ 6276029 w 10019044"/>
              <a:gd name="connsiteY3" fmla="*/ 5282375 h 5286202"/>
              <a:gd name="connsiteX4" fmla="*/ 10019044 w 10019044"/>
              <a:gd name="connsiteY4" fmla="*/ 705793 h 5286202"/>
              <a:gd name="connsiteX0" fmla="*/ 0 w 9455415"/>
              <a:gd name="connsiteY0" fmla="*/ 1947053 h 4580409"/>
              <a:gd name="connsiteX1" fmla="*/ 1091750 w 9455415"/>
              <a:gd name="connsiteY1" fmla="*/ 4445316 h 4580409"/>
              <a:gd name="connsiteX2" fmla="*/ 3685195 w 9455415"/>
              <a:gd name="connsiteY2" fmla="*/ 850875 h 4580409"/>
              <a:gd name="connsiteX3" fmla="*/ 5712400 w 9455415"/>
              <a:gd name="connsiteY3" fmla="*/ 4576582 h 4580409"/>
              <a:gd name="connsiteX4" fmla="*/ 9455415 w 9455415"/>
              <a:gd name="connsiteY4" fmla="*/ 0 h 4580409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5765"/>
              <a:gd name="connsiteX1" fmla="*/ 1149558 w 9513223"/>
              <a:gd name="connsiteY1" fmla="*/ 4508842 h 4645765"/>
              <a:gd name="connsiteX2" fmla="*/ 4494508 w 9513223"/>
              <a:gd name="connsiteY2" fmla="*/ 1081949 h 4645765"/>
              <a:gd name="connsiteX3" fmla="*/ 5770208 w 9513223"/>
              <a:gd name="connsiteY3" fmla="*/ 4640108 h 4645765"/>
              <a:gd name="connsiteX4" fmla="*/ 9513223 w 9513223"/>
              <a:gd name="connsiteY4" fmla="*/ 63526 h 4645765"/>
              <a:gd name="connsiteX0" fmla="*/ 0 w 9513223"/>
              <a:gd name="connsiteY0" fmla="*/ 0 h 4673655"/>
              <a:gd name="connsiteX1" fmla="*/ 1149558 w 9513223"/>
              <a:gd name="connsiteY1" fmla="*/ 4508842 h 4673655"/>
              <a:gd name="connsiteX2" fmla="*/ 4494508 w 9513223"/>
              <a:gd name="connsiteY2" fmla="*/ 1081949 h 4673655"/>
              <a:gd name="connsiteX3" fmla="*/ 6926369 w 9513223"/>
              <a:gd name="connsiteY3" fmla="*/ 4668033 h 4673655"/>
              <a:gd name="connsiteX4" fmla="*/ 9513223 w 9513223"/>
              <a:gd name="connsiteY4" fmla="*/ 63526 h 4673655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193168 w 9706391"/>
              <a:gd name="connsiteY0" fmla="*/ 0 h 4668162"/>
              <a:gd name="connsiteX1" fmla="*/ 1342726 w 9706391"/>
              <a:gd name="connsiteY1" fmla="*/ 4508842 h 4668162"/>
              <a:gd name="connsiteX2" fmla="*/ 4687676 w 9706391"/>
              <a:gd name="connsiteY2" fmla="*/ 1081949 h 4668162"/>
              <a:gd name="connsiteX3" fmla="*/ 7119537 w 9706391"/>
              <a:gd name="connsiteY3" fmla="*/ 4668033 h 4668162"/>
              <a:gd name="connsiteX4" fmla="*/ 9706391 w 9706391"/>
              <a:gd name="connsiteY4" fmla="*/ 63526 h 4668162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162"/>
              <a:gd name="connsiteX1" fmla="*/ 1583118 w 9513223"/>
              <a:gd name="connsiteY1" fmla="*/ 4550730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364"/>
              <a:gd name="connsiteX1" fmla="*/ 1583118 w 9513223"/>
              <a:gd name="connsiteY1" fmla="*/ 4550730 h 4668364"/>
              <a:gd name="connsiteX2" fmla="*/ 4407796 w 9513223"/>
              <a:gd name="connsiteY2" fmla="*/ 327982 h 4668364"/>
              <a:gd name="connsiteX3" fmla="*/ 6926369 w 9513223"/>
              <a:gd name="connsiteY3" fmla="*/ 4668033 h 4668364"/>
              <a:gd name="connsiteX4" fmla="*/ 9513223 w 9513223"/>
              <a:gd name="connsiteY4" fmla="*/ 63526 h 4668364"/>
              <a:gd name="connsiteX0" fmla="*/ 0 w 9513223"/>
              <a:gd name="connsiteY0" fmla="*/ 7524 h 4675953"/>
              <a:gd name="connsiteX1" fmla="*/ 2869348 w 9513223"/>
              <a:gd name="connsiteY1" fmla="*/ 257851 h 4675953"/>
              <a:gd name="connsiteX2" fmla="*/ 4407796 w 9513223"/>
              <a:gd name="connsiteY2" fmla="*/ 335506 h 4675953"/>
              <a:gd name="connsiteX3" fmla="*/ 6926369 w 9513223"/>
              <a:gd name="connsiteY3" fmla="*/ 4675557 h 4675953"/>
              <a:gd name="connsiteX4" fmla="*/ 9513223 w 9513223"/>
              <a:gd name="connsiteY4" fmla="*/ 71050 h 4675953"/>
              <a:gd name="connsiteX0" fmla="*/ 0 w 9513223"/>
              <a:gd name="connsiteY0" fmla="*/ 0 h 4917528"/>
              <a:gd name="connsiteX1" fmla="*/ 2869348 w 9513223"/>
              <a:gd name="connsiteY1" fmla="*/ 250327 h 4917528"/>
              <a:gd name="connsiteX2" fmla="*/ 1315064 w 9513223"/>
              <a:gd name="connsiteY2" fmla="*/ 3874419 h 4917528"/>
              <a:gd name="connsiteX3" fmla="*/ 6926369 w 9513223"/>
              <a:gd name="connsiteY3" fmla="*/ 4668033 h 4917528"/>
              <a:gd name="connsiteX4" fmla="*/ 9513223 w 9513223"/>
              <a:gd name="connsiteY4" fmla="*/ 63526 h 4917528"/>
              <a:gd name="connsiteX0" fmla="*/ 0 w 9513223"/>
              <a:gd name="connsiteY0" fmla="*/ 0 h 4919075"/>
              <a:gd name="connsiteX1" fmla="*/ 4372358 w 9513223"/>
              <a:gd name="connsiteY1" fmla="*/ 194477 h 4919075"/>
              <a:gd name="connsiteX2" fmla="*/ 1315064 w 9513223"/>
              <a:gd name="connsiteY2" fmla="*/ 3874419 h 4919075"/>
              <a:gd name="connsiteX3" fmla="*/ 6926369 w 9513223"/>
              <a:gd name="connsiteY3" fmla="*/ 4668033 h 4919075"/>
              <a:gd name="connsiteX4" fmla="*/ 9513223 w 9513223"/>
              <a:gd name="connsiteY4" fmla="*/ 63526 h 4919075"/>
              <a:gd name="connsiteX0" fmla="*/ 0 w 9513223"/>
              <a:gd name="connsiteY0" fmla="*/ 0 h 4919075"/>
              <a:gd name="connsiteX1" fmla="*/ 752601 w 9513223"/>
              <a:gd name="connsiteY1" fmla="*/ 1759252 h 4919075"/>
              <a:gd name="connsiteX2" fmla="*/ 4372358 w 9513223"/>
              <a:gd name="connsiteY2" fmla="*/ 194477 h 4919075"/>
              <a:gd name="connsiteX3" fmla="*/ 1315064 w 9513223"/>
              <a:gd name="connsiteY3" fmla="*/ 3874419 h 4919075"/>
              <a:gd name="connsiteX4" fmla="*/ 6926369 w 9513223"/>
              <a:gd name="connsiteY4" fmla="*/ 4668033 h 4919075"/>
              <a:gd name="connsiteX5" fmla="*/ 9513223 w 9513223"/>
              <a:gd name="connsiteY5" fmla="*/ 63526 h 4919075"/>
              <a:gd name="connsiteX0" fmla="*/ 0 w 9513223"/>
              <a:gd name="connsiteY0" fmla="*/ 106417 h 5025492"/>
              <a:gd name="connsiteX1" fmla="*/ 752601 w 9513223"/>
              <a:gd name="connsiteY1" fmla="*/ 1865669 h 5025492"/>
              <a:gd name="connsiteX2" fmla="*/ 4372358 w 9513223"/>
              <a:gd name="connsiteY2" fmla="*/ 300894 h 5025492"/>
              <a:gd name="connsiteX3" fmla="*/ 1315064 w 9513223"/>
              <a:gd name="connsiteY3" fmla="*/ 3980836 h 5025492"/>
              <a:gd name="connsiteX4" fmla="*/ 6926369 w 9513223"/>
              <a:gd name="connsiteY4" fmla="*/ 4774450 h 5025492"/>
              <a:gd name="connsiteX5" fmla="*/ 9513223 w 9513223"/>
              <a:gd name="connsiteY5" fmla="*/ 169943 h 5025492"/>
              <a:gd name="connsiteX0" fmla="*/ 0 w 9513223"/>
              <a:gd name="connsiteY0" fmla="*/ 55275 h 4972803"/>
              <a:gd name="connsiteX1" fmla="*/ 752601 w 9513223"/>
              <a:gd name="connsiteY1" fmla="*/ 1814527 h 4972803"/>
              <a:gd name="connsiteX2" fmla="*/ 4878179 w 9513223"/>
              <a:gd name="connsiteY2" fmla="*/ 305601 h 4972803"/>
              <a:gd name="connsiteX3" fmla="*/ 1315064 w 9513223"/>
              <a:gd name="connsiteY3" fmla="*/ 3929694 h 4972803"/>
              <a:gd name="connsiteX4" fmla="*/ 6926369 w 9513223"/>
              <a:gd name="connsiteY4" fmla="*/ 4723308 h 4972803"/>
              <a:gd name="connsiteX5" fmla="*/ 9513223 w 9513223"/>
              <a:gd name="connsiteY5" fmla="*/ 118801 h 4972803"/>
              <a:gd name="connsiteX0" fmla="*/ 0 w 9513223"/>
              <a:gd name="connsiteY0" fmla="*/ 0 h 4917528"/>
              <a:gd name="connsiteX1" fmla="*/ 752601 w 9513223"/>
              <a:gd name="connsiteY1" fmla="*/ 1759252 h 4917528"/>
              <a:gd name="connsiteX2" fmla="*/ 4878179 w 9513223"/>
              <a:gd name="connsiteY2" fmla="*/ 250326 h 4917528"/>
              <a:gd name="connsiteX3" fmla="*/ 751435 w 9513223"/>
              <a:gd name="connsiteY3" fmla="*/ 3874419 h 4917528"/>
              <a:gd name="connsiteX4" fmla="*/ 6926369 w 9513223"/>
              <a:gd name="connsiteY4" fmla="*/ 4668033 h 4917528"/>
              <a:gd name="connsiteX5" fmla="*/ 9513223 w 9513223"/>
              <a:gd name="connsiteY5" fmla="*/ 63526 h 4917528"/>
              <a:gd name="connsiteX0" fmla="*/ 0 w 9513223"/>
              <a:gd name="connsiteY0" fmla="*/ 273186 h 5190714"/>
              <a:gd name="connsiteX1" fmla="*/ 752601 w 9513223"/>
              <a:gd name="connsiteY1" fmla="*/ 2032438 h 5190714"/>
              <a:gd name="connsiteX2" fmla="*/ 4878179 w 9513223"/>
              <a:gd name="connsiteY2" fmla="*/ 523512 h 5190714"/>
              <a:gd name="connsiteX3" fmla="*/ 751435 w 9513223"/>
              <a:gd name="connsiteY3" fmla="*/ 4147605 h 5190714"/>
              <a:gd name="connsiteX4" fmla="*/ 6926369 w 9513223"/>
              <a:gd name="connsiteY4" fmla="*/ 4941219 h 5190714"/>
              <a:gd name="connsiteX5" fmla="*/ 9513223 w 9513223"/>
              <a:gd name="connsiteY5" fmla="*/ 336712 h 5190714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007017"/>
              <a:gd name="connsiteX1" fmla="*/ 752601 w 9513223"/>
              <a:gd name="connsiteY1" fmla="*/ 2032438 h 5007017"/>
              <a:gd name="connsiteX2" fmla="*/ 4878179 w 9513223"/>
              <a:gd name="connsiteY2" fmla="*/ 523512 h 5007017"/>
              <a:gd name="connsiteX3" fmla="*/ 751435 w 9513223"/>
              <a:gd name="connsiteY3" fmla="*/ 4147605 h 5007017"/>
              <a:gd name="connsiteX4" fmla="*/ 3960950 w 9513223"/>
              <a:gd name="connsiteY4" fmla="*/ 4098867 h 5007017"/>
              <a:gd name="connsiteX5" fmla="*/ 7244313 w 9513223"/>
              <a:gd name="connsiteY5" fmla="*/ 4829521 h 5007017"/>
              <a:gd name="connsiteX6" fmla="*/ 9513223 w 9513223"/>
              <a:gd name="connsiteY6" fmla="*/ 336712 h 5007017"/>
              <a:gd name="connsiteX0" fmla="*/ 0 w 9513223"/>
              <a:gd name="connsiteY0" fmla="*/ 273186 h 4899404"/>
              <a:gd name="connsiteX1" fmla="*/ 752601 w 9513223"/>
              <a:gd name="connsiteY1" fmla="*/ 2032438 h 4899404"/>
              <a:gd name="connsiteX2" fmla="*/ 4878179 w 9513223"/>
              <a:gd name="connsiteY2" fmla="*/ 523512 h 4899404"/>
              <a:gd name="connsiteX3" fmla="*/ 751435 w 9513223"/>
              <a:gd name="connsiteY3" fmla="*/ 4147605 h 4899404"/>
              <a:gd name="connsiteX4" fmla="*/ 3960950 w 9513223"/>
              <a:gd name="connsiteY4" fmla="*/ 4098867 h 4899404"/>
              <a:gd name="connsiteX5" fmla="*/ 7244313 w 9513223"/>
              <a:gd name="connsiteY5" fmla="*/ 4829521 h 4899404"/>
              <a:gd name="connsiteX6" fmla="*/ 6128752 w 9513223"/>
              <a:gd name="connsiteY6" fmla="*/ 2130176 h 4899404"/>
              <a:gd name="connsiteX7" fmla="*/ 9513223 w 9513223"/>
              <a:gd name="connsiteY7" fmla="*/ 336712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78869"/>
              <a:gd name="connsiteY0" fmla="*/ 273186 h 4862503"/>
              <a:gd name="connsiteX1" fmla="*/ 752601 w 9578869"/>
              <a:gd name="connsiteY1" fmla="*/ 2032438 h 4862503"/>
              <a:gd name="connsiteX2" fmla="*/ 4878179 w 9578869"/>
              <a:gd name="connsiteY2" fmla="*/ 523512 h 4862503"/>
              <a:gd name="connsiteX3" fmla="*/ 751435 w 9578869"/>
              <a:gd name="connsiteY3" fmla="*/ 4147605 h 4862503"/>
              <a:gd name="connsiteX4" fmla="*/ 3960950 w 9578869"/>
              <a:gd name="connsiteY4" fmla="*/ 4098867 h 4862503"/>
              <a:gd name="connsiteX5" fmla="*/ 9556637 w 9578869"/>
              <a:gd name="connsiteY5" fmla="*/ 4717821 h 4862503"/>
              <a:gd name="connsiteX6" fmla="*/ 6128752 w 9578869"/>
              <a:gd name="connsiteY6" fmla="*/ 2130176 h 4862503"/>
              <a:gd name="connsiteX7" fmla="*/ 9527675 w 9578869"/>
              <a:gd name="connsiteY7" fmla="*/ 43503 h 4862503"/>
              <a:gd name="connsiteX0" fmla="*/ 0 w 9565834"/>
              <a:gd name="connsiteY0" fmla="*/ 273186 h 4730389"/>
              <a:gd name="connsiteX1" fmla="*/ 752601 w 9565834"/>
              <a:gd name="connsiteY1" fmla="*/ 2032438 h 4730389"/>
              <a:gd name="connsiteX2" fmla="*/ 4878179 w 9565834"/>
              <a:gd name="connsiteY2" fmla="*/ 523512 h 4730389"/>
              <a:gd name="connsiteX3" fmla="*/ 751435 w 9565834"/>
              <a:gd name="connsiteY3" fmla="*/ 4147605 h 4730389"/>
              <a:gd name="connsiteX4" fmla="*/ 4770263 w 9565834"/>
              <a:gd name="connsiteY4" fmla="*/ 3149427 h 4730389"/>
              <a:gd name="connsiteX5" fmla="*/ 9556637 w 9565834"/>
              <a:gd name="connsiteY5" fmla="*/ 4717821 h 4730389"/>
              <a:gd name="connsiteX6" fmla="*/ 6128752 w 9565834"/>
              <a:gd name="connsiteY6" fmla="*/ 2130176 h 4730389"/>
              <a:gd name="connsiteX7" fmla="*/ 9527675 w 9565834"/>
              <a:gd name="connsiteY7" fmla="*/ 43503 h 4730389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3946497 w 9565834"/>
              <a:gd name="connsiteY4" fmla="*/ 3833584 h 4777595"/>
              <a:gd name="connsiteX5" fmla="*/ 4770263 w 9565834"/>
              <a:gd name="connsiteY5" fmla="*/ 3149427 h 4777595"/>
              <a:gd name="connsiteX6" fmla="*/ 9556637 w 9565834"/>
              <a:gd name="connsiteY6" fmla="*/ 4717821 h 4777595"/>
              <a:gd name="connsiteX7" fmla="*/ 6128752 w 9565834"/>
              <a:gd name="connsiteY7" fmla="*/ 2130176 h 4777595"/>
              <a:gd name="connsiteX8" fmla="*/ 9527675 w 9565834"/>
              <a:gd name="connsiteY8" fmla="*/ 43503 h 4777595"/>
              <a:gd name="connsiteX0" fmla="*/ 0 w 9565834"/>
              <a:gd name="connsiteY0" fmla="*/ 273186 h 4728160"/>
              <a:gd name="connsiteX1" fmla="*/ 752601 w 9565834"/>
              <a:gd name="connsiteY1" fmla="*/ 2032438 h 4728160"/>
              <a:gd name="connsiteX2" fmla="*/ 4878179 w 9565834"/>
              <a:gd name="connsiteY2" fmla="*/ 523512 h 4728160"/>
              <a:gd name="connsiteX3" fmla="*/ 751435 w 9565834"/>
              <a:gd name="connsiteY3" fmla="*/ 4147605 h 4728160"/>
              <a:gd name="connsiteX4" fmla="*/ 3946497 w 9565834"/>
              <a:gd name="connsiteY4" fmla="*/ 3833584 h 4728160"/>
              <a:gd name="connsiteX5" fmla="*/ 4770263 w 9565834"/>
              <a:gd name="connsiteY5" fmla="*/ 3149427 h 4728160"/>
              <a:gd name="connsiteX6" fmla="*/ 9556637 w 9565834"/>
              <a:gd name="connsiteY6" fmla="*/ 4717821 h 4728160"/>
              <a:gd name="connsiteX7" fmla="*/ 6128752 w 9565834"/>
              <a:gd name="connsiteY7" fmla="*/ 2130176 h 4728160"/>
              <a:gd name="connsiteX8" fmla="*/ 9527675 w 9565834"/>
              <a:gd name="connsiteY8" fmla="*/ 43503 h 4728160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946497 w 9559949"/>
              <a:gd name="connsiteY4" fmla="*/ 3833584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007116 w 9559949"/>
              <a:gd name="connsiteY4" fmla="*/ 4838873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4907934 w 9589704"/>
              <a:gd name="connsiteY2" fmla="*/ 480009 h 5019276"/>
              <a:gd name="connsiteX3" fmla="*/ 781190 w 9589704"/>
              <a:gd name="connsiteY3" fmla="*/ 4104102 h 5019276"/>
              <a:gd name="connsiteX4" fmla="*/ 3036871 w 9589704"/>
              <a:gd name="connsiteY4" fmla="*/ 4795370 h 5019276"/>
              <a:gd name="connsiteX5" fmla="*/ 4800018 w 9589704"/>
              <a:gd name="connsiteY5" fmla="*/ 3105924 h 5019276"/>
              <a:gd name="connsiteX6" fmla="*/ 6751039 w 9589704"/>
              <a:gd name="connsiteY6" fmla="*/ 4823295 h 5019276"/>
              <a:gd name="connsiteX7" fmla="*/ 9586392 w 9589704"/>
              <a:gd name="connsiteY7" fmla="*/ 4674318 h 5019276"/>
              <a:gd name="connsiteX8" fmla="*/ 6158507 w 9589704"/>
              <a:gd name="connsiteY8" fmla="*/ 2086673 h 5019276"/>
              <a:gd name="connsiteX9" fmla="*/ 9557430 w 9589704"/>
              <a:gd name="connsiteY9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4878179 w 9559949"/>
              <a:gd name="connsiteY2" fmla="*/ 480009 h 5019276"/>
              <a:gd name="connsiteX3" fmla="*/ 751435 w 9559949"/>
              <a:gd name="connsiteY3" fmla="*/ 4104102 h 5019276"/>
              <a:gd name="connsiteX4" fmla="*/ 3007116 w 9559949"/>
              <a:gd name="connsiteY4" fmla="*/ 4795370 h 5019276"/>
              <a:gd name="connsiteX5" fmla="*/ 4770263 w 9559949"/>
              <a:gd name="connsiteY5" fmla="*/ 3105924 h 5019276"/>
              <a:gd name="connsiteX6" fmla="*/ 6721284 w 9559949"/>
              <a:gd name="connsiteY6" fmla="*/ 4823295 h 5019276"/>
              <a:gd name="connsiteX7" fmla="*/ 9556637 w 9559949"/>
              <a:gd name="connsiteY7" fmla="*/ 4674318 h 5019276"/>
              <a:gd name="connsiteX8" fmla="*/ 6128752 w 9559949"/>
              <a:gd name="connsiteY8" fmla="*/ 2086673 h 5019276"/>
              <a:gd name="connsiteX9" fmla="*/ 9527675 w 9559949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3079376 w 9559949"/>
              <a:gd name="connsiteY2" fmla="*/ 1360631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777015 w 9559949"/>
              <a:gd name="connsiteY3" fmla="*/ 1527186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30251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26638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918353 w 9708039"/>
              <a:gd name="connsiteY6" fmla="*/ 3105924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051232 w 9708039"/>
              <a:gd name="connsiteY6" fmla="*/ 4027439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708039" h="5118405">
                <a:moveTo>
                  <a:pt x="148090" y="229683"/>
                </a:moveTo>
                <a:cubicBezTo>
                  <a:pt x="237394" y="346035"/>
                  <a:pt x="-362758" y="2431240"/>
                  <a:pt x="365968" y="2463653"/>
                </a:cubicBezTo>
                <a:cubicBezTo>
                  <a:pt x="879197" y="2652144"/>
                  <a:pt x="1971424" y="990794"/>
                  <a:pt x="2663837" y="662514"/>
                </a:cubicBezTo>
                <a:cubicBezTo>
                  <a:pt x="3356251" y="334234"/>
                  <a:pt x="5219157" y="953588"/>
                  <a:pt x="4925105" y="1527186"/>
                </a:cubicBezTo>
                <a:cubicBezTo>
                  <a:pt x="4631053" y="2100784"/>
                  <a:pt x="1384793" y="3510536"/>
                  <a:pt x="899525" y="4104102"/>
                </a:cubicBezTo>
                <a:cubicBezTo>
                  <a:pt x="414257" y="4697668"/>
                  <a:pt x="1343692" y="5254943"/>
                  <a:pt x="2013497" y="5088580"/>
                </a:cubicBezTo>
                <a:cubicBezTo>
                  <a:pt x="2683302" y="4922217"/>
                  <a:pt x="3516507" y="4039074"/>
                  <a:pt x="4051232" y="4027439"/>
                </a:cubicBezTo>
                <a:cubicBezTo>
                  <a:pt x="4585957" y="4015804"/>
                  <a:pt x="6071645" y="4561896"/>
                  <a:pt x="6869374" y="4823295"/>
                </a:cubicBezTo>
                <a:cubicBezTo>
                  <a:pt x="7667103" y="5084694"/>
                  <a:pt x="9803482" y="5130422"/>
                  <a:pt x="9704727" y="4674318"/>
                </a:cubicBezTo>
                <a:cubicBezTo>
                  <a:pt x="9605972" y="4218214"/>
                  <a:pt x="5898690" y="2835475"/>
                  <a:pt x="6276842" y="2086673"/>
                </a:cubicBezTo>
                <a:cubicBezTo>
                  <a:pt x="6654994" y="1337872"/>
                  <a:pt x="9179131" y="273314"/>
                  <a:pt x="9675765" y="0"/>
                </a:cubicBezTo>
              </a:path>
            </a:pathLst>
          </a:custGeom>
          <a:noFill/>
          <a:ln w="415925" cap="rnd">
            <a:solidFill>
              <a:srgbClr val="F9C37B">
                <a:alpha val="9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/>
          <a:srcRect l="24789" t="27127" r="43215" b="13989"/>
          <a:stretch/>
        </p:blipFill>
        <p:spPr>
          <a:xfrm>
            <a:off x="169493" y="115884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  <a:bevelB w="152400" h="50800" prst="softRound"/>
          </a:sp3d>
        </p:spPr>
      </p:pic>
      <p:pic>
        <p:nvPicPr>
          <p:cNvPr id="4" name="Kép 3"/>
          <p:cNvPicPr>
            <a:picLocks/>
          </p:cNvPicPr>
          <p:nvPr/>
        </p:nvPicPr>
        <p:blipFill rotWithShape="1">
          <a:blip r:embed="rId3"/>
          <a:srcRect l="24601" t="27796" r="45994" b="19244"/>
          <a:stretch/>
        </p:blipFill>
        <p:spPr>
          <a:xfrm>
            <a:off x="96658" y="2982342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4"/>
          <a:srcRect l="27941" t="16596" r="30414" b="9333"/>
          <a:stretch/>
        </p:blipFill>
        <p:spPr>
          <a:xfrm>
            <a:off x="2680437" y="495372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5"/>
          <a:srcRect l="26776" t="18643" r="33360" b="15410"/>
          <a:stretch/>
        </p:blipFill>
        <p:spPr>
          <a:xfrm>
            <a:off x="2550217" y="1140057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6"/>
          <a:srcRect l="32350" t="17350" r="28997" b="13900"/>
          <a:stretch/>
        </p:blipFill>
        <p:spPr>
          <a:xfrm>
            <a:off x="4747560" y="424093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8" name="Kép 7"/>
          <p:cNvPicPr>
            <a:picLocks/>
          </p:cNvPicPr>
          <p:nvPr/>
        </p:nvPicPr>
        <p:blipFill rotWithShape="1">
          <a:blip r:embed="rId7"/>
          <a:srcRect l="35854" t="19795" r="23212" b="13624"/>
          <a:stretch/>
        </p:blipFill>
        <p:spPr>
          <a:xfrm>
            <a:off x="10270620" y="5087052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8"/>
          <a:srcRect l="29441" t="17997" r="32269" b="13900"/>
          <a:stretch/>
        </p:blipFill>
        <p:spPr>
          <a:xfrm>
            <a:off x="8198865" y="315372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9"/>
          <a:srcRect l="29260" t="19504" r="32814" b="13039"/>
          <a:stretch/>
        </p:blipFill>
        <p:spPr>
          <a:xfrm>
            <a:off x="7614237" y="1259727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10"/>
          <a:srcRect l="36069" t="18373" r="39594" b="45144"/>
          <a:stretch/>
        </p:blipFill>
        <p:spPr>
          <a:xfrm>
            <a:off x="10278509" y="115884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16" name="Balra nyíl 15"/>
          <p:cNvSpPr/>
          <p:nvPr/>
        </p:nvSpPr>
        <p:spPr>
          <a:xfrm>
            <a:off x="1490416" y="38622"/>
            <a:ext cx="3139496" cy="1332000"/>
          </a:xfrm>
          <a:prstGeom prst="leftArrow">
            <a:avLst>
              <a:gd name="adj1" fmla="val 50000"/>
              <a:gd name="adj2" fmla="val 38469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Tanított, gyógyított, csodákat tett.</a:t>
            </a:r>
          </a:p>
        </p:txBody>
      </p:sp>
      <p:sp>
        <p:nvSpPr>
          <p:cNvPr id="17" name="Balra nyíl 16"/>
          <p:cNvSpPr/>
          <p:nvPr/>
        </p:nvSpPr>
        <p:spPr>
          <a:xfrm>
            <a:off x="1683121" y="3130242"/>
            <a:ext cx="2392882" cy="1463260"/>
          </a:xfrm>
          <a:prstGeom prst="leftArrow">
            <a:avLst>
              <a:gd name="adj1" fmla="val 50000"/>
              <a:gd name="adj2" fmla="val 35010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Jeruzsálembe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bevonult.</a:t>
            </a:r>
          </a:p>
        </p:txBody>
      </p:sp>
      <p:sp>
        <p:nvSpPr>
          <p:cNvPr id="18" name="Jobbra nyíl 17"/>
          <p:cNvSpPr/>
          <p:nvPr/>
        </p:nvSpPr>
        <p:spPr>
          <a:xfrm>
            <a:off x="169493" y="5404513"/>
            <a:ext cx="2764776" cy="1461340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Ünnepi vacsorát tartott.</a:t>
            </a:r>
          </a:p>
        </p:txBody>
      </p:sp>
      <p:sp>
        <p:nvSpPr>
          <p:cNvPr id="19" name="Balra nyíl 18"/>
          <p:cNvSpPr/>
          <p:nvPr/>
        </p:nvSpPr>
        <p:spPr>
          <a:xfrm>
            <a:off x="9189469" y="1715501"/>
            <a:ext cx="2254717" cy="1453423"/>
          </a:xfrm>
          <a:prstGeom prst="leftArrow">
            <a:avLst>
              <a:gd name="adj1" fmla="val 50000"/>
              <a:gd name="adj2" fmla="val 39622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Meghalt és eltemették.</a:t>
            </a:r>
          </a:p>
        </p:txBody>
      </p:sp>
      <p:sp>
        <p:nvSpPr>
          <p:cNvPr id="20" name="Balra nyíl 19"/>
          <p:cNvSpPr/>
          <p:nvPr/>
        </p:nvSpPr>
        <p:spPr>
          <a:xfrm>
            <a:off x="6213969" y="4782342"/>
            <a:ext cx="2539740" cy="1183601"/>
          </a:xfrm>
          <a:prstGeom prst="leftArrow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Letartóztatták.</a:t>
            </a:r>
          </a:p>
        </p:txBody>
      </p:sp>
      <p:sp>
        <p:nvSpPr>
          <p:cNvPr id="21" name="Jobbra nyíl 20"/>
          <p:cNvSpPr/>
          <p:nvPr/>
        </p:nvSpPr>
        <p:spPr>
          <a:xfrm>
            <a:off x="7786154" y="34466"/>
            <a:ext cx="3054699" cy="1332000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FELTÁMADT.</a:t>
            </a:r>
          </a:p>
        </p:txBody>
      </p:sp>
      <p:sp>
        <p:nvSpPr>
          <p:cNvPr id="23" name="Jobbra nyíl 22"/>
          <p:cNvSpPr/>
          <p:nvPr/>
        </p:nvSpPr>
        <p:spPr>
          <a:xfrm>
            <a:off x="8724452" y="5882284"/>
            <a:ext cx="1783604" cy="1001806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Elítélték.</a:t>
            </a:r>
          </a:p>
        </p:txBody>
      </p:sp>
      <p:sp>
        <p:nvSpPr>
          <p:cNvPr id="25" name="Balra nyíl 24"/>
          <p:cNvSpPr/>
          <p:nvPr/>
        </p:nvSpPr>
        <p:spPr>
          <a:xfrm>
            <a:off x="4261606" y="1189172"/>
            <a:ext cx="2898731" cy="1453423"/>
          </a:xfrm>
          <a:prstGeom prst="leftArrow">
            <a:avLst>
              <a:gd name="adj1" fmla="val 50000"/>
              <a:gd name="adj2" fmla="val 39622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Megmosta a tanítványok lábát.</a:t>
            </a:r>
          </a:p>
        </p:txBody>
      </p:sp>
      <p:sp>
        <p:nvSpPr>
          <p:cNvPr id="27" name="Jobbra nyíl 26"/>
          <p:cNvSpPr/>
          <p:nvPr/>
        </p:nvSpPr>
        <p:spPr>
          <a:xfrm>
            <a:off x="5871459" y="3218700"/>
            <a:ext cx="2408600" cy="1382387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Szenvedett a kereszten.</a:t>
            </a:r>
          </a:p>
        </p:txBody>
      </p:sp>
      <p:sp>
        <p:nvSpPr>
          <p:cNvPr id="28" name="Szövegdoboz 27"/>
          <p:cNvSpPr txBox="1"/>
          <p:nvPr/>
        </p:nvSpPr>
        <p:spPr>
          <a:xfrm>
            <a:off x="5412338" y="152534"/>
            <a:ext cx="1747999" cy="1095864"/>
          </a:xfrm>
          <a:prstGeom prst="rect">
            <a:avLst/>
          </a:prstGeom>
          <a:solidFill>
            <a:srgbClr val="F9C37B"/>
          </a:solidFill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JÉZUS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ÚTJA </a:t>
            </a:r>
          </a:p>
        </p:txBody>
      </p:sp>
    </p:spTree>
    <p:extLst>
      <p:ext uri="{BB962C8B-B14F-4D97-AF65-F5344CB8AC3E}">
        <p14:creationId xmlns:p14="http://schemas.microsoft.com/office/powerpoint/2010/main" val="1540241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3203 0.05625 C -0.43177 0.13681 -0.45664 0.37014 -0.43099 0.48866 C -0.42669 0.48843 -0.22292 0.04862 -0.09453 0.12223 C 0.26354 0.29306 -0.47878 0.53635 -0.353 0.78797 C -0.29727 0.96112 -0.16615 0.66389 -0.06237 0.66204 C 0.04088 0.66019 0.41354 0.93797 0.42422 0.83056 C 0.48125 0.73311 0.15586 0.57639 0.12096 0.38033 C 0.11471 0.24792 0.33945 0.10278 0.3875 0.0375 C 0.43555 -0.02824 -0.00365 0.00811 1.66667E-6 -4.07407E-6 " pathEditMode="relative" rAng="0" ptsTypes="AAAAAAAAA">
                                      <p:cBhvr>
                                        <p:cTn id="6" dur="1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617" y="3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25" grpId="0" animBg="1"/>
      <p:bldP spid="27" grpId="0" animBg="1"/>
      <p:bldP spid="2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zabadkézi sokszög 24"/>
          <p:cNvSpPr/>
          <p:nvPr/>
        </p:nvSpPr>
        <p:spPr>
          <a:xfrm>
            <a:off x="936279" y="708057"/>
            <a:ext cx="10590370" cy="5779421"/>
          </a:xfrm>
          <a:custGeom>
            <a:avLst/>
            <a:gdLst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0" fmla="*/ 0 w 7157545"/>
              <a:gd name="connsiteY0" fmla="*/ 0 h 5536138"/>
              <a:gd name="connsiteX1" fmla="*/ 1655379 w 7157545"/>
              <a:gd name="connsiteY1" fmla="*/ 3531476 h 5536138"/>
              <a:gd name="connsiteX2" fmla="*/ 3468414 w 7157545"/>
              <a:gd name="connsiteY2" fmla="*/ 914400 h 5536138"/>
              <a:gd name="connsiteX3" fmla="*/ 4382814 w 7157545"/>
              <a:gd name="connsiteY3" fmla="*/ 5533697 h 5536138"/>
              <a:gd name="connsiteX4" fmla="*/ 7157545 w 7157545"/>
              <a:gd name="connsiteY4" fmla="*/ 189186 h 5536138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10019044"/>
              <a:gd name="connsiteY0" fmla="*/ 0 h 5533905"/>
              <a:gd name="connsiteX1" fmla="*/ 1655379 w 10019044"/>
              <a:gd name="connsiteY1" fmla="*/ 3531476 h 5533905"/>
              <a:gd name="connsiteX2" fmla="*/ 3468414 w 10019044"/>
              <a:gd name="connsiteY2" fmla="*/ 914400 h 5533905"/>
              <a:gd name="connsiteX3" fmla="*/ 4382814 w 10019044"/>
              <a:gd name="connsiteY3" fmla="*/ 5533697 h 5533905"/>
              <a:gd name="connsiteX4" fmla="*/ 10019044 w 10019044"/>
              <a:gd name="connsiteY4" fmla="*/ 705793 h 5533905"/>
              <a:gd name="connsiteX0" fmla="*/ 0 w 10019044"/>
              <a:gd name="connsiteY0" fmla="*/ 0 h 5282594"/>
              <a:gd name="connsiteX1" fmla="*/ 1655379 w 10019044"/>
              <a:gd name="connsiteY1" fmla="*/ 3531476 h 5282594"/>
              <a:gd name="connsiteX2" fmla="*/ 3468414 w 10019044"/>
              <a:gd name="connsiteY2" fmla="*/ 914400 h 5282594"/>
              <a:gd name="connsiteX3" fmla="*/ 6276029 w 10019044"/>
              <a:gd name="connsiteY3" fmla="*/ 5282375 h 5282594"/>
              <a:gd name="connsiteX4" fmla="*/ 10019044 w 10019044"/>
              <a:gd name="connsiteY4" fmla="*/ 705793 h 5282594"/>
              <a:gd name="connsiteX0" fmla="*/ 0 w 10019044"/>
              <a:gd name="connsiteY0" fmla="*/ 0 h 5282580"/>
              <a:gd name="connsiteX1" fmla="*/ 1655379 w 10019044"/>
              <a:gd name="connsiteY1" fmla="*/ 5151109 h 5282580"/>
              <a:gd name="connsiteX2" fmla="*/ 3468414 w 10019044"/>
              <a:gd name="connsiteY2" fmla="*/ 914400 h 5282580"/>
              <a:gd name="connsiteX3" fmla="*/ 6276029 w 10019044"/>
              <a:gd name="connsiteY3" fmla="*/ 5282375 h 5282580"/>
              <a:gd name="connsiteX4" fmla="*/ 10019044 w 10019044"/>
              <a:gd name="connsiteY4" fmla="*/ 705793 h 5282580"/>
              <a:gd name="connsiteX0" fmla="*/ 0 w 10019044"/>
              <a:gd name="connsiteY0" fmla="*/ 0 h 5286202"/>
              <a:gd name="connsiteX1" fmla="*/ 1655379 w 10019044"/>
              <a:gd name="connsiteY1" fmla="*/ 5151109 h 5286202"/>
              <a:gd name="connsiteX2" fmla="*/ 4248824 w 10019044"/>
              <a:gd name="connsiteY2" fmla="*/ 1556668 h 5286202"/>
              <a:gd name="connsiteX3" fmla="*/ 6276029 w 10019044"/>
              <a:gd name="connsiteY3" fmla="*/ 5282375 h 5286202"/>
              <a:gd name="connsiteX4" fmla="*/ 10019044 w 10019044"/>
              <a:gd name="connsiteY4" fmla="*/ 705793 h 5286202"/>
              <a:gd name="connsiteX0" fmla="*/ 0 w 9455415"/>
              <a:gd name="connsiteY0" fmla="*/ 1947053 h 4580409"/>
              <a:gd name="connsiteX1" fmla="*/ 1091750 w 9455415"/>
              <a:gd name="connsiteY1" fmla="*/ 4445316 h 4580409"/>
              <a:gd name="connsiteX2" fmla="*/ 3685195 w 9455415"/>
              <a:gd name="connsiteY2" fmla="*/ 850875 h 4580409"/>
              <a:gd name="connsiteX3" fmla="*/ 5712400 w 9455415"/>
              <a:gd name="connsiteY3" fmla="*/ 4576582 h 4580409"/>
              <a:gd name="connsiteX4" fmla="*/ 9455415 w 9455415"/>
              <a:gd name="connsiteY4" fmla="*/ 0 h 4580409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5765"/>
              <a:gd name="connsiteX1" fmla="*/ 1149558 w 9513223"/>
              <a:gd name="connsiteY1" fmla="*/ 4508842 h 4645765"/>
              <a:gd name="connsiteX2" fmla="*/ 4494508 w 9513223"/>
              <a:gd name="connsiteY2" fmla="*/ 1081949 h 4645765"/>
              <a:gd name="connsiteX3" fmla="*/ 5770208 w 9513223"/>
              <a:gd name="connsiteY3" fmla="*/ 4640108 h 4645765"/>
              <a:gd name="connsiteX4" fmla="*/ 9513223 w 9513223"/>
              <a:gd name="connsiteY4" fmla="*/ 63526 h 4645765"/>
              <a:gd name="connsiteX0" fmla="*/ 0 w 9513223"/>
              <a:gd name="connsiteY0" fmla="*/ 0 h 4673655"/>
              <a:gd name="connsiteX1" fmla="*/ 1149558 w 9513223"/>
              <a:gd name="connsiteY1" fmla="*/ 4508842 h 4673655"/>
              <a:gd name="connsiteX2" fmla="*/ 4494508 w 9513223"/>
              <a:gd name="connsiteY2" fmla="*/ 1081949 h 4673655"/>
              <a:gd name="connsiteX3" fmla="*/ 6926369 w 9513223"/>
              <a:gd name="connsiteY3" fmla="*/ 4668033 h 4673655"/>
              <a:gd name="connsiteX4" fmla="*/ 9513223 w 9513223"/>
              <a:gd name="connsiteY4" fmla="*/ 63526 h 4673655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193168 w 9706391"/>
              <a:gd name="connsiteY0" fmla="*/ 0 h 4668162"/>
              <a:gd name="connsiteX1" fmla="*/ 1342726 w 9706391"/>
              <a:gd name="connsiteY1" fmla="*/ 4508842 h 4668162"/>
              <a:gd name="connsiteX2" fmla="*/ 4687676 w 9706391"/>
              <a:gd name="connsiteY2" fmla="*/ 1081949 h 4668162"/>
              <a:gd name="connsiteX3" fmla="*/ 7119537 w 9706391"/>
              <a:gd name="connsiteY3" fmla="*/ 4668033 h 4668162"/>
              <a:gd name="connsiteX4" fmla="*/ 9706391 w 9706391"/>
              <a:gd name="connsiteY4" fmla="*/ 63526 h 4668162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162"/>
              <a:gd name="connsiteX1" fmla="*/ 1583118 w 9513223"/>
              <a:gd name="connsiteY1" fmla="*/ 4550730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364"/>
              <a:gd name="connsiteX1" fmla="*/ 1583118 w 9513223"/>
              <a:gd name="connsiteY1" fmla="*/ 4550730 h 4668364"/>
              <a:gd name="connsiteX2" fmla="*/ 4407796 w 9513223"/>
              <a:gd name="connsiteY2" fmla="*/ 327982 h 4668364"/>
              <a:gd name="connsiteX3" fmla="*/ 6926369 w 9513223"/>
              <a:gd name="connsiteY3" fmla="*/ 4668033 h 4668364"/>
              <a:gd name="connsiteX4" fmla="*/ 9513223 w 9513223"/>
              <a:gd name="connsiteY4" fmla="*/ 63526 h 4668364"/>
              <a:gd name="connsiteX0" fmla="*/ 0 w 9513223"/>
              <a:gd name="connsiteY0" fmla="*/ 7524 h 4675953"/>
              <a:gd name="connsiteX1" fmla="*/ 2869348 w 9513223"/>
              <a:gd name="connsiteY1" fmla="*/ 257851 h 4675953"/>
              <a:gd name="connsiteX2" fmla="*/ 4407796 w 9513223"/>
              <a:gd name="connsiteY2" fmla="*/ 335506 h 4675953"/>
              <a:gd name="connsiteX3" fmla="*/ 6926369 w 9513223"/>
              <a:gd name="connsiteY3" fmla="*/ 4675557 h 4675953"/>
              <a:gd name="connsiteX4" fmla="*/ 9513223 w 9513223"/>
              <a:gd name="connsiteY4" fmla="*/ 71050 h 4675953"/>
              <a:gd name="connsiteX0" fmla="*/ 0 w 9513223"/>
              <a:gd name="connsiteY0" fmla="*/ 0 h 4917528"/>
              <a:gd name="connsiteX1" fmla="*/ 2869348 w 9513223"/>
              <a:gd name="connsiteY1" fmla="*/ 250327 h 4917528"/>
              <a:gd name="connsiteX2" fmla="*/ 1315064 w 9513223"/>
              <a:gd name="connsiteY2" fmla="*/ 3874419 h 4917528"/>
              <a:gd name="connsiteX3" fmla="*/ 6926369 w 9513223"/>
              <a:gd name="connsiteY3" fmla="*/ 4668033 h 4917528"/>
              <a:gd name="connsiteX4" fmla="*/ 9513223 w 9513223"/>
              <a:gd name="connsiteY4" fmla="*/ 63526 h 4917528"/>
              <a:gd name="connsiteX0" fmla="*/ 0 w 9513223"/>
              <a:gd name="connsiteY0" fmla="*/ 0 h 4919075"/>
              <a:gd name="connsiteX1" fmla="*/ 4372358 w 9513223"/>
              <a:gd name="connsiteY1" fmla="*/ 194477 h 4919075"/>
              <a:gd name="connsiteX2" fmla="*/ 1315064 w 9513223"/>
              <a:gd name="connsiteY2" fmla="*/ 3874419 h 4919075"/>
              <a:gd name="connsiteX3" fmla="*/ 6926369 w 9513223"/>
              <a:gd name="connsiteY3" fmla="*/ 4668033 h 4919075"/>
              <a:gd name="connsiteX4" fmla="*/ 9513223 w 9513223"/>
              <a:gd name="connsiteY4" fmla="*/ 63526 h 4919075"/>
              <a:gd name="connsiteX0" fmla="*/ 0 w 9513223"/>
              <a:gd name="connsiteY0" fmla="*/ 0 h 4919075"/>
              <a:gd name="connsiteX1" fmla="*/ 752601 w 9513223"/>
              <a:gd name="connsiteY1" fmla="*/ 1759252 h 4919075"/>
              <a:gd name="connsiteX2" fmla="*/ 4372358 w 9513223"/>
              <a:gd name="connsiteY2" fmla="*/ 194477 h 4919075"/>
              <a:gd name="connsiteX3" fmla="*/ 1315064 w 9513223"/>
              <a:gd name="connsiteY3" fmla="*/ 3874419 h 4919075"/>
              <a:gd name="connsiteX4" fmla="*/ 6926369 w 9513223"/>
              <a:gd name="connsiteY4" fmla="*/ 4668033 h 4919075"/>
              <a:gd name="connsiteX5" fmla="*/ 9513223 w 9513223"/>
              <a:gd name="connsiteY5" fmla="*/ 63526 h 4919075"/>
              <a:gd name="connsiteX0" fmla="*/ 0 w 9513223"/>
              <a:gd name="connsiteY0" fmla="*/ 106417 h 5025492"/>
              <a:gd name="connsiteX1" fmla="*/ 752601 w 9513223"/>
              <a:gd name="connsiteY1" fmla="*/ 1865669 h 5025492"/>
              <a:gd name="connsiteX2" fmla="*/ 4372358 w 9513223"/>
              <a:gd name="connsiteY2" fmla="*/ 300894 h 5025492"/>
              <a:gd name="connsiteX3" fmla="*/ 1315064 w 9513223"/>
              <a:gd name="connsiteY3" fmla="*/ 3980836 h 5025492"/>
              <a:gd name="connsiteX4" fmla="*/ 6926369 w 9513223"/>
              <a:gd name="connsiteY4" fmla="*/ 4774450 h 5025492"/>
              <a:gd name="connsiteX5" fmla="*/ 9513223 w 9513223"/>
              <a:gd name="connsiteY5" fmla="*/ 169943 h 5025492"/>
              <a:gd name="connsiteX0" fmla="*/ 0 w 9513223"/>
              <a:gd name="connsiteY0" fmla="*/ 55275 h 4972803"/>
              <a:gd name="connsiteX1" fmla="*/ 752601 w 9513223"/>
              <a:gd name="connsiteY1" fmla="*/ 1814527 h 4972803"/>
              <a:gd name="connsiteX2" fmla="*/ 4878179 w 9513223"/>
              <a:gd name="connsiteY2" fmla="*/ 305601 h 4972803"/>
              <a:gd name="connsiteX3" fmla="*/ 1315064 w 9513223"/>
              <a:gd name="connsiteY3" fmla="*/ 3929694 h 4972803"/>
              <a:gd name="connsiteX4" fmla="*/ 6926369 w 9513223"/>
              <a:gd name="connsiteY4" fmla="*/ 4723308 h 4972803"/>
              <a:gd name="connsiteX5" fmla="*/ 9513223 w 9513223"/>
              <a:gd name="connsiteY5" fmla="*/ 118801 h 4972803"/>
              <a:gd name="connsiteX0" fmla="*/ 0 w 9513223"/>
              <a:gd name="connsiteY0" fmla="*/ 0 h 4917528"/>
              <a:gd name="connsiteX1" fmla="*/ 752601 w 9513223"/>
              <a:gd name="connsiteY1" fmla="*/ 1759252 h 4917528"/>
              <a:gd name="connsiteX2" fmla="*/ 4878179 w 9513223"/>
              <a:gd name="connsiteY2" fmla="*/ 250326 h 4917528"/>
              <a:gd name="connsiteX3" fmla="*/ 751435 w 9513223"/>
              <a:gd name="connsiteY3" fmla="*/ 3874419 h 4917528"/>
              <a:gd name="connsiteX4" fmla="*/ 6926369 w 9513223"/>
              <a:gd name="connsiteY4" fmla="*/ 4668033 h 4917528"/>
              <a:gd name="connsiteX5" fmla="*/ 9513223 w 9513223"/>
              <a:gd name="connsiteY5" fmla="*/ 63526 h 4917528"/>
              <a:gd name="connsiteX0" fmla="*/ 0 w 9513223"/>
              <a:gd name="connsiteY0" fmla="*/ 273186 h 5190714"/>
              <a:gd name="connsiteX1" fmla="*/ 752601 w 9513223"/>
              <a:gd name="connsiteY1" fmla="*/ 2032438 h 5190714"/>
              <a:gd name="connsiteX2" fmla="*/ 4878179 w 9513223"/>
              <a:gd name="connsiteY2" fmla="*/ 523512 h 5190714"/>
              <a:gd name="connsiteX3" fmla="*/ 751435 w 9513223"/>
              <a:gd name="connsiteY3" fmla="*/ 4147605 h 5190714"/>
              <a:gd name="connsiteX4" fmla="*/ 6926369 w 9513223"/>
              <a:gd name="connsiteY4" fmla="*/ 4941219 h 5190714"/>
              <a:gd name="connsiteX5" fmla="*/ 9513223 w 9513223"/>
              <a:gd name="connsiteY5" fmla="*/ 336712 h 5190714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007017"/>
              <a:gd name="connsiteX1" fmla="*/ 752601 w 9513223"/>
              <a:gd name="connsiteY1" fmla="*/ 2032438 h 5007017"/>
              <a:gd name="connsiteX2" fmla="*/ 4878179 w 9513223"/>
              <a:gd name="connsiteY2" fmla="*/ 523512 h 5007017"/>
              <a:gd name="connsiteX3" fmla="*/ 751435 w 9513223"/>
              <a:gd name="connsiteY3" fmla="*/ 4147605 h 5007017"/>
              <a:gd name="connsiteX4" fmla="*/ 3960950 w 9513223"/>
              <a:gd name="connsiteY4" fmla="*/ 4098867 h 5007017"/>
              <a:gd name="connsiteX5" fmla="*/ 7244313 w 9513223"/>
              <a:gd name="connsiteY5" fmla="*/ 4829521 h 5007017"/>
              <a:gd name="connsiteX6" fmla="*/ 9513223 w 9513223"/>
              <a:gd name="connsiteY6" fmla="*/ 336712 h 5007017"/>
              <a:gd name="connsiteX0" fmla="*/ 0 w 9513223"/>
              <a:gd name="connsiteY0" fmla="*/ 273186 h 4899404"/>
              <a:gd name="connsiteX1" fmla="*/ 752601 w 9513223"/>
              <a:gd name="connsiteY1" fmla="*/ 2032438 h 4899404"/>
              <a:gd name="connsiteX2" fmla="*/ 4878179 w 9513223"/>
              <a:gd name="connsiteY2" fmla="*/ 523512 h 4899404"/>
              <a:gd name="connsiteX3" fmla="*/ 751435 w 9513223"/>
              <a:gd name="connsiteY3" fmla="*/ 4147605 h 4899404"/>
              <a:gd name="connsiteX4" fmla="*/ 3960950 w 9513223"/>
              <a:gd name="connsiteY4" fmla="*/ 4098867 h 4899404"/>
              <a:gd name="connsiteX5" fmla="*/ 7244313 w 9513223"/>
              <a:gd name="connsiteY5" fmla="*/ 4829521 h 4899404"/>
              <a:gd name="connsiteX6" fmla="*/ 6128752 w 9513223"/>
              <a:gd name="connsiteY6" fmla="*/ 2130176 h 4899404"/>
              <a:gd name="connsiteX7" fmla="*/ 9513223 w 9513223"/>
              <a:gd name="connsiteY7" fmla="*/ 336712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78869"/>
              <a:gd name="connsiteY0" fmla="*/ 273186 h 4862503"/>
              <a:gd name="connsiteX1" fmla="*/ 752601 w 9578869"/>
              <a:gd name="connsiteY1" fmla="*/ 2032438 h 4862503"/>
              <a:gd name="connsiteX2" fmla="*/ 4878179 w 9578869"/>
              <a:gd name="connsiteY2" fmla="*/ 523512 h 4862503"/>
              <a:gd name="connsiteX3" fmla="*/ 751435 w 9578869"/>
              <a:gd name="connsiteY3" fmla="*/ 4147605 h 4862503"/>
              <a:gd name="connsiteX4" fmla="*/ 3960950 w 9578869"/>
              <a:gd name="connsiteY4" fmla="*/ 4098867 h 4862503"/>
              <a:gd name="connsiteX5" fmla="*/ 9556637 w 9578869"/>
              <a:gd name="connsiteY5" fmla="*/ 4717821 h 4862503"/>
              <a:gd name="connsiteX6" fmla="*/ 6128752 w 9578869"/>
              <a:gd name="connsiteY6" fmla="*/ 2130176 h 4862503"/>
              <a:gd name="connsiteX7" fmla="*/ 9527675 w 9578869"/>
              <a:gd name="connsiteY7" fmla="*/ 43503 h 4862503"/>
              <a:gd name="connsiteX0" fmla="*/ 0 w 9565834"/>
              <a:gd name="connsiteY0" fmla="*/ 273186 h 4730389"/>
              <a:gd name="connsiteX1" fmla="*/ 752601 w 9565834"/>
              <a:gd name="connsiteY1" fmla="*/ 2032438 h 4730389"/>
              <a:gd name="connsiteX2" fmla="*/ 4878179 w 9565834"/>
              <a:gd name="connsiteY2" fmla="*/ 523512 h 4730389"/>
              <a:gd name="connsiteX3" fmla="*/ 751435 w 9565834"/>
              <a:gd name="connsiteY3" fmla="*/ 4147605 h 4730389"/>
              <a:gd name="connsiteX4" fmla="*/ 4770263 w 9565834"/>
              <a:gd name="connsiteY4" fmla="*/ 3149427 h 4730389"/>
              <a:gd name="connsiteX5" fmla="*/ 9556637 w 9565834"/>
              <a:gd name="connsiteY5" fmla="*/ 4717821 h 4730389"/>
              <a:gd name="connsiteX6" fmla="*/ 6128752 w 9565834"/>
              <a:gd name="connsiteY6" fmla="*/ 2130176 h 4730389"/>
              <a:gd name="connsiteX7" fmla="*/ 9527675 w 9565834"/>
              <a:gd name="connsiteY7" fmla="*/ 43503 h 4730389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3946497 w 9565834"/>
              <a:gd name="connsiteY4" fmla="*/ 3833584 h 4777595"/>
              <a:gd name="connsiteX5" fmla="*/ 4770263 w 9565834"/>
              <a:gd name="connsiteY5" fmla="*/ 3149427 h 4777595"/>
              <a:gd name="connsiteX6" fmla="*/ 9556637 w 9565834"/>
              <a:gd name="connsiteY6" fmla="*/ 4717821 h 4777595"/>
              <a:gd name="connsiteX7" fmla="*/ 6128752 w 9565834"/>
              <a:gd name="connsiteY7" fmla="*/ 2130176 h 4777595"/>
              <a:gd name="connsiteX8" fmla="*/ 9527675 w 9565834"/>
              <a:gd name="connsiteY8" fmla="*/ 43503 h 4777595"/>
              <a:gd name="connsiteX0" fmla="*/ 0 w 9565834"/>
              <a:gd name="connsiteY0" fmla="*/ 273186 h 4728160"/>
              <a:gd name="connsiteX1" fmla="*/ 752601 w 9565834"/>
              <a:gd name="connsiteY1" fmla="*/ 2032438 h 4728160"/>
              <a:gd name="connsiteX2" fmla="*/ 4878179 w 9565834"/>
              <a:gd name="connsiteY2" fmla="*/ 523512 h 4728160"/>
              <a:gd name="connsiteX3" fmla="*/ 751435 w 9565834"/>
              <a:gd name="connsiteY3" fmla="*/ 4147605 h 4728160"/>
              <a:gd name="connsiteX4" fmla="*/ 3946497 w 9565834"/>
              <a:gd name="connsiteY4" fmla="*/ 3833584 h 4728160"/>
              <a:gd name="connsiteX5" fmla="*/ 4770263 w 9565834"/>
              <a:gd name="connsiteY5" fmla="*/ 3149427 h 4728160"/>
              <a:gd name="connsiteX6" fmla="*/ 9556637 w 9565834"/>
              <a:gd name="connsiteY6" fmla="*/ 4717821 h 4728160"/>
              <a:gd name="connsiteX7" fmla="*/ 6128752 w 9565834"/>
              <a:gd name="connsiteY7" fmla="*/ 2130176 h 4728160"/>
              <a:gd name="connsiteX8" fmla="*/ 9527675 w 9565834"/>
              <a:gd name="connsiteY8" fmla="*/ 43503 h 4728160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946497 w 9559949"/>
              <a:gd name="connsiteY4" fmla="*/ 3833584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007116 w 9559949"/>
              <a:gd name="connsiteY4" fmla="*/ 4838873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4907934 w 9589704"/>
              <a:gd name="connsiteY2" fmla="*/ 480009 h 5019276"/>
              <a:gd name="connsiteX3" fmla="*/ 781190 w 9589704"/>
              <a:gd name="connsiteY3" fmla="*/ 4104102 h 5019276"/>
              <a:gd name="connsiteX4" fmla="*/ 3036871 w 9589704"/>
              <a:gd name="connsiteY4" fmla="*/ 4795370 h 5019276"/>
              <a:gd name="connsiteX5" fmla="*/ 4800018 w 9589704"/>
              <a:gd name="connsiteY5" fmla="*/ 3105924 h 5019276"/>
              <a:gd name="connsiteX6" fmla="*/ 6751039 w 9589704"/>
              <a:gd name="connsiteY6" fmla="*/ 4823295 h 5019276"/>
              <a:gd name="connsiteX7" fmla="*/ 9586392 w 9589704"/>
              <a:gd name="connsiteY7" fmla="*/ 4674318 h 5019276"/>
              <a:gd name="connsiteX8" fmla="*/ 6158507 w 9589704"/>
              <a:gd name="connsiteY8" fmla="*/ 2086673 h 5019276"/>
              <a:gd name="connsiteX9" fmla="*/ 9557430 w 9589704"/>
              <a:gd name="connsiteY9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4878179 w 9559949"/>
              <a:gd name="connsiteY2" fmla="*/ 480009 h 5019276"/>
              <a:gd name="connsiteX3" fmla="*/ 751435 w 9559949"/>
              <a:gd name="connsiteY3" fmla="*/ 4104102 h 5019276"/>
              <a:gd name="connsiteX4" fmla="*/ 3007116 w 9559949"/>
              <a:gd name="connsiteY4" fmla="*/ 4795370 h 5019276"/>
              <a:gd name="connsiteX5" fmla="*/ 4770263 w 9559949"/>
              <a:gd name="connsiteY5" fmla="*/ 3105924 h 5019276"/>
              <a:gd name="connsiteX6" fmla="*/ 6721284 w 9559949"/>
              <a:gd name="connsiteY6" fmla="*/ 4823295 h 5019276"/>
              <a:gd name="connsiteX7" fmla="*/ 9556637 w 9559949"/>
              <a:gd name="connsiteY7" fmla="*/ 4674318 h 5019276"/>
              <a:gd name="connsiteX8" fmla="*/ 6128752 w 9559949"/>
              <a:gd name="connsiteY8" fmla="*/ 2086673 h 5019276"/>
              <a:gd name="connsiteX9" fmla="*/ 9527675 w 9559949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3079376 w 9559949"/>
              <a:gd name="connsiteY2" fmla="*/ 1360631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777015 w 9559949"/>
              <a:gd name="connsiteY3" fmla="*/ 1527186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30251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26638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918353 w 9708039"/>
              <a:gd name="connsiteY6" fmla="*/ 3105924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051232 w 9708039"/>
              <a:gd name="connsiteY6" fmla="*/ 4027439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708039" h="5118405">
                <a:moveTo>
                  <a:pt x="148090" y="229683"/>
                </a:moveTo>
                <a:cubicBezTo>
                  <a:pt x="237394" y="346035"/>
                  <a:pt x="-362758" y="2431240"/>
                  <a:pt x="365968" y="2463653"/>
                </a:cubicBezTo>
                <a:cubicBezTo>
                  <a:pt x="879197" y="2652144"/>
                  <a:pt x="1971424" y="990794"/>
                  <a:pt x="2663837" y="662514"/>
                </a:cubicBezTo>
                <a:cubicBezTo>
                  <a:pt x="3356251" y="334234"/>
                  <a:pt x="5219157" y="953588"/>
                  <a:pt x="4925105" y="1527186"/>
                </a:cubicBezTo>
                <a:cubicBezTo>
                  <a:pt x="4631053" y="2100784"/>
                  <a:pt x="1384793" y="3510536"/>
                  <a:pt x="899525" y="4104102"/>
                </a:cubicBezTo>
                <a:cubicBezTo>
                  <a:pt x="414257" y="4697668"/>
                  <a:pt x="1343692" y="5254943"/>
                  <a:pt x="2013497" y="5088580"/>
                </a:cubicBezTo>
                <a:cubicBezTo>
                  <a:pt x="2683302" y="4922217"/>
                  <a:pt x="3516507" y="4039074"/>
                  <a:pt x="4051232" y="4027439"/>
                </a:cubicBezTo>
                <a:cubicBezTo>
                  <a:pt x="4585957" y="4015804"/>
                  <a:pt x="6071645" y="4561896"/>
                  <a:pt x="6869374" y="4823295"/>
                </a:cubicBezTo>
                <a:cubicBezTo>
                  <a:pt x="7667103" y="5084694"/>
                  <a:pt x="9803482" y="5130422"/>
                  <a:pt x="9704727" y="4674318"/>
                </a:cubicBezTo>
                <a:cubicBezTo>
                  <a:pt x="9605972" y="4218214"/>
                  <a:pt x="5898690" y="2835475"/>
                  <a:pt x="6276842" y="2086673"/>
                </a:cubicBezTo>
                <a:cubicBezTo>
                  <a:pt x="6654994" y="1337872"/>
                  <a:pt x="9179131" y="273314"/>
                  <a:pt x="9675765" y="0"/>
                </a:cubicBezTo>
              </a:path>
            </a:pathLst>
          </a:custGeom>
          <a:noFill/>
          <a:ln w="415925" cap="rnd">
            <a:solidFill>
              <a:srgbClr val="F9C37B">
                <a:alpha val="1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5" name="Egyenes összekötő nyíllal 34"/>
          <p:cNvCxnSpPr/>
          <p:nvPr/>
        </p:nvCxnSpPr>
        <p:spPr>
          <a:xfrm flipV="1">
            <a:off x="911691" y="2046750"/>
            <a:ext cx="49176" cy="784372"/>
          </a:xfrm>
          <a:prstGeom prst="straightConnector1">
            <a:avLst/>
          </a:prstGeom>
          <a:ln w="92075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gyenes összekötő nyíllal 35"/>
          <p:cNvCxnSpPr/>
          <p:nvPr/>
        </p:nvCxnSpPr>
        <p:spPr>
          <a:xfrm flipH="1">
            <a:off x="2578280" y="1724342"/>
            <a:ext cx="850824" cy="900000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gyenes összekötő nyíllal 36"/>
          <p:cNvCxnSpPr/>
          <p:nvPr/>
        </p:nvCxnSpPr>
        <p:spPr>
          <a:xfrm flipH="1">
            <a:off x="3225214" y="5734881"/>
            <a:ext cx="1213699" cy="624976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gyenes összekötő nyíllal 37"/>
          <p:cNvCxnSpPr/>
          <p:nvPr/>
        </p:nvCxnSpPr>
        <p:spPr>
          <a:xfrm flipV="1">
            <a:off x="3034811" y="3342465"/>
            <a:ext cx="2131630" cy="1194254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gyenes összekötő nyíllal 38"/>
          <p:cNvCxnSpPr/>
          <p:nvPr/>
        </p:nvCxnSpPr>
        <p:spPr>
          <a:xfrm flipH="1" flipV="1">
            <a:off x="6998517" y="5697419"/>
            <a:ext cx="2484919" cy="624975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gyenes összekötő nyíllal 39"/>
          <p:cNvCxnSpPr/>
          <p:nvPr/>
        </p:nvCxnSpPr>
        <p:spPr>
          <a:xfrm flipH="1">
            <a:off x="7561572" y="2722348"/>
            <a:ext cx="517286" cy="610725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Egyenes összekötő nyíllal 40"/>
          <p:cNvCxnSpPr/>
          <p:nvPr/>
        </p:nvCxnSpPr>
        <p:spPr>
          <a:xfrm>
            <a:off x="9648757" y="4797624"/>
            <a:ext cx="710084" cy="343311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Egyenes összekötő nyíllal 41"/>
          <p:cNvCxnSpPr/>
          <p:nvPr/>
        </p:nvCxnSpPr>
        <p:spPr>
          <a:xfrm flipH="1">
            <a:off x="9509956" y="1336412"/>
            <a:ext cx="804751" cy="387930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zövegdoboz 4"/>
          <p:cNvSpPr txBox="1"/>
          <p:nvPr/>
        </p:nvSpPr>
        <p:spPr>
          <a:xfrm>
            <a:off x="1914596" y="2019920"/>
            <a:ext cx="9158691" cy="2862322"/>
          </a:xfrm>
          <a:prstGeom prst="rect">
            <a:avLst/>
          </a:prstGeom>
          <a:solidFill>
            <a:schemeClr val="bg1"/>
          </a:solidFill>
          <a:ln w="38100">
            <a:solidFill>
              <a:srgbClr val="5B9BD5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Válassz egy eseményt a Jézus útjából.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Rajzold le egy lapra! Színezd ki</a:t>
            </a: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elkészült rajzot hozd el az első hittanórára, ha tudod. </a:t>
            </a:r>
            <a:r>
              <a:rPr lang="hu-HU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 </a:t>
            </a:r>
            <a:endParaRPr kumimoji="0" lang="hu-HU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Jó munkát kívánunk! </a:t>
            </a: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 </a:t>
            </a:r>
            <a:endParaRPr kumimoji="0" lang="hu-HU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4" name="Kép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26" y="2543126"/>
            <a:ext cx="1841281" cy="181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8861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CF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089236" y="71412"/>
            <a:ext cx="109941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Harmadik osztályban Isten szabadító tetteivel ismerkedhetünk</a:t>
            </a:r>
            <a:r>
              <a:rPr kumimoji="0" lang="hu-HU" sz="3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meg. Például Mózessel és Isten népével az Ígéret Földje felé. </a:t>
            </a:r>
            <a:endParaRPr kumimoji="0" lang="hu-HU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8" name="Kép 3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732" b="80985" l="35977" r="66856"/>
                    </a14:imgEffect>
                  </a14:imgLayer>
                </a14:imgProps>
              </a:ext>
            </a:extLst>
          </a:blip>
          <a:srcRect l="34980" t="15095" r="30458" b="17227"/>
          <a:stretch/>
        </p:blipFill>
        <p:spPr>
          <a:xfrm rot="3453516" flipH="1">
            <a:off x="5830009" y="781598"/>
            <a:ext cx="1710740" cy="3468529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pic>
        <p:nvPicPr>
          <p:cNvPr id="37" name="Kép 3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7" b="92540" l="9947" r="89920"/>
                    </a14:imgEffect>
                  </a14:imgLayer>
                </a14:imgProps>
              </a:ext>
            </a:extLst>
          </a:blip>
          <a:srcRect l="40244" r="29162"/>
          <a:stretch/>
        </p:blipFill>
        <p:spPr>
          <a:xfrm rot="3160752">
            <a:off x="8875234" y="246029"/>
            <a:ext cx="1687607" cy="4118814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785" t="41055" r="-785" b="25304"/>
          <a:stretch/>
        </p:blipFill>
        <p:spPr>
          <a:xfrm rot="19938304">
            <a:off x="4315018" y="3736623"/>
            <a:ext cx="3768547" cy="1700897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42284" t="12016" r="29354" b="12125"/>
          <a:stretch/>
        </p:blipFill>
        <p:spPr>
          <a:xfrm rot="3235740" flipH="1">
            <a:off x="2218238" y="2704483"/>
            <a:ext cx="1306286" cy="2897580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8916" t="10772" r="43442" b="10179"/>
          <a:stretch/>
        </p:blipFill>
        <p:spPr>
          <a:xfrm rot="3913815" flipH="1">
            <a:off x="1928443" y="4665621"/>
            <a:ext cx="1207005" cy="2673485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sp>
        <p:nvSpPr>
          <p:cNvPr id="10" name="Szövegdoboz 9"/>
          <p:cNvSpPr txBox="1"/>
          <p:nvPr/>
        </p:nvSpPr>
        <p:spPr>
          <a:xfrm>
            <a:off x="3507474" y="6078661"/>
            <a:ext cx="3725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Isten szavára a keserű vízbe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Mózes egy botot dobott. Iható lett.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rgbClr val="D54773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Szövegdoboz 21"/>
          <p:cNvSpPr txBox="1"/>
          <p:nvPr/>
        </p:nvSpPr>
        <p:spPr>
          <a:xfrm>
            <a:off x="175272" y="3166173"/>
            <a:ext cx="2435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 pusztásban mannát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és fürjeket adott.</a:t>
            </a:r>
          </a:p>
        </p:txBody>
      </p:sp>
      <p:sp>
        <p:nvSpPr>
          <p:cNvPr id="23" name="Szövegdoboz 22"/>
          <p:cNvSpPr txBox="1"/>
          <p:nvPr/>
        </p:nvSpPr>
        <p:spPr>
          <a:xfrm>
            <a:off x="6668013" y="4893595"/>
            <a:ext cx="2027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Mózes a sziklából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vizet fakasztott.</a:t>
            </a:r>
          </a:p>
        </p:txBody>
      </p:sp>
      <p:sp>
        <p:nvSpPr>
          <p:cNvPr id="24" name="Szövegdoboz 23"/>
          <p:cNvSpPr txBox="1"/>
          <p:nvPr/>
        </p:nvSpPr>
        <p:spPr>
          <a:xfrm>
            <a:off x="3040398" y="1647584"/>
            <a:ext cx="3158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Isten Tízparancsolatot adott.</a:t>
            </a:r>
          </a:p>
        </p:txBody>
      </p:sp>
      <p:sp>
        <p:nvSpPr>
          <p:cNvPr id="25" name="Szövegdoboz 24"/>
          <p:cNvSpPr txBox="1"/>
          <p:nvPr/>
        </p:nvSpPr>
        <p:spPr>
          <a:xfrm>
            <a:off x="8924533" y="3685295"/>
            <a:ext cx="31588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 nép elérkezett az Ígéret Földjének a határához, a tejjel és mézzel folyó földhöz.</a:t>
            </a:r>
          </a:p>
        </p:txBody>
      </p:sp>
      <p:pic>
        <p:nvPicPr>
          <p:cNvPr id="26" name="Kép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722" y="142456"/>
            <a:ext cx="981611" cy="97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024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750"/>
                            </p:stCondLst>
                            <p:childTnLst>
                              <p:par>
                                <p:cTn id="44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250"/>
                            </p:stCondLst>
                            <p:childTnLst>
                              <p:par>
                                <p:cTn id="51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250"/>
                            </p:stCondLst>
                            <p:childTnLst>
                              <p:par>
                                <p:cTn id="7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22" grpId="0"/>
      <p:bldP spid="23" grpId="0"/>
      <p:bldP spid="24" grpId="0"/>
      <p:bldP spid="2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DE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/>
          <p:nvPr/>
        </p:nvSpPr>
        <p:spPr>
          <a:xfrm>
            <a:off x="295966" y="228071"/>
            <a:ext cx="493971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200" dirty="0" smtClean="0">
                <a:solidFill>
                  <a:srgbClr val="B3880D"/>
                </a:solidFill>
                <a:latin typeface="Arial" panose="020B0604020202020204"/>
              </a:rPr>
              <a:t>Negyedik osztályban Istennel mint az életünk királyával ismerkedhetünk meg.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3200" dirty="0" smtClean="0">
              <a:solidFill>
                <a:srgbClr val="B3880D"/>
              </a:solidFill>
              <a:latin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3880D"/>
                </a:solidFill>
                <a:effectLst/>
                <a:uLnTx/>
                <a:uFillTx/>
                <a:latin typeface="Arial" panose="020B0604020202020204"/>
              </a:rPr>
              <a:t>Ő az, Aki</a:t>
            </a:r>
            <a:r>
              <a:rPr kumimoji="0" lang="hu-HU" sz="3200" b="0" i="0" u="none" strike="noStrike" kern="1200" cap="none" spc="0" normalizeH="0" noProof="0" dirty="0" smtClean="0">
                <a:ln>
                  <a:noFill/>
                </a:ln>
                <a:solidFill>
                  <a:srgbClr val="B3880D"/>
                </a:solidFill>
                <a:effectLst/>
                <a:uLnTx/>
                <a:uFillTx/>
                <a:latin typeface="Arial" panose="020B0604020202020204"/>
              </a:rPr>
              <a:t> őriz és vezet bennünket. </a:t>
            </a:r>
            <a:endParaRPr kumimoji="0" lang="hu-HU" sz="3200" b="0" i="0" u="none" strike="noStrike" kern="1200" cap="none" spc="0" normalizeH="0" baseline="0" noProof="0" dirty="0">
              <a:ln>
                <a:noFill/>
              </a:ln>
              <a:solidFill>
                <a:srgbClr val="B3880D"/>
              </a:solidFill>
              <a:effectLst/>
              <a:uLnTx/>
              <a:uFillTx/>
              <a:latin typeface="Arial" panose="020B0604020202020204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2593" y="-722671"/>
            <a:ext cx="5320739" cy="71382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2982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75520" y="404664"/>
            <a:ext cx="8435280" cy="1728192"/>
          </a:xfrm>
        </p:spPr>
        <p:txBody>
          <a:bodyPr/>
          <a:lstStyle/>
          <a:p>
            <a:r>
              <a:rPr lang="hu-HU" dirty="0" smtClean="0"/>
              <a:t>Hit- és erkölcstan vagy etika?</a:t>
            </a:r>
            <a:endParaRPr lang="hu-H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1963" y="1580356"/>
            <a:ext cx="1719263" cy="1371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Lekerekített téglalap 3"/>
          <p:cNvSpPr/>
          <p:nvPr/>
        </p:nvSpPr>
        <p:spPr>
          <a:xfrm>
            <a:off x="101045" y="2432707"/>
            <a:ext cx="5825613" cy="249247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„Mindenkinek </a:t>
            </a:r>
            <a:r>
              <a:rPr lang="hu-HU" sz="24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 értékrendje, csak az a kérdés, hogy milyen életet formálnak.” </a:t>
            </a:r>
          </a:p>
          <a:p>
            <a:pPr algn="ctr"/>
            <a:r>
              <a:rPr lang="hu-H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(John C</a:t>
            </a:r>
            <a:r>
              <a:rPr lang="hu-H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Maxwell, keresztyén </a:t>
            </a:r>
            <a:r>
              <a:rPr lang="hu-H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író)</a:t>
            </a:r>
          </a:p>
        </p:txBody>
      </p:sp>
      <p:sp>
        <p:nvSpPr>
          <p:cNvPr id="8" name="Lekerekített téglalap 7"/>
          <p:cNvSpPr/>
          <p:nvPr/>
        </p:nvSpPr>
        <p:spPr>
          <a:xfrm>
            <a:off x="6209071" y="3846246"/>
            <a:ext cx="5825613" cy="249247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református </a:t>
            </a:r>
            <a:r>
              <a:rPr lang="hu-H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hit- és erkölcstan Isten Igéje alapján maradandó értéket, keresztyén értékrendet közvetít a gyermekek és fiatalok számára.</a:t>
            </a:r>
          </a:p>
          <a:p>
            <a:pPr algn="ctr"/>
            <a:endParaRPr lang="hu-H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04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elhő 8"/>
          <p:cNvSpPr/>
          <p:nvPr/>
        </p:nvSpPr>
        <p:spPr>
          <a:xfrm>
            <a:off x="618519" y="2627523"/>
            <a:ext cx="7616780" cy="2967855"/>
          </a:xfrm>
          <a:prstGeom prst="cloudCallou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 smtClean="0">
                <a:solidFill>
                  <a:prstClr val="black"/>
                </a:solidFill>
                <a:latin typeface="Arial" panose="020B0604020202020204"/>
              </a:rPr>
              <a:t>Hatodik 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osztályban pedig arról, hogy</a:t>
            </a:r>
            <a:r>
              <a:rPr kumimoji="0" lang="hu-HU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Isten Igéje olyan lehet nekünk, mint a legragyogóbb lámpa fénye vagy a tűző napsütés. Világosságot ad nekünk. </a:t>
            </a:r>
            <a:endParaRPr kumimoji="0" lang="hu-HU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Felhő 9"/>
          <p:cNvSpPr/>
          <p:nvPr/>
        </p:nvSpPr>
        <p:spPr>
          <a:xfrm>
            <a:off x="868734" y="275421"/>
            <a:ext cx="7366565" cy="1798377"/>
          </a:xfrm>
          <a:prstGeom prst="cloudCallou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 smtClean="0">
                <a:solidFill>
                  <a:prstClr val="black"/>
                </a:solidFill>
                <a:latin typeface="Arial" panose="020B0604020202020204"/>
              </a:rPr>
              <a:t>Ötödik </a:t>
            </a:r>
            <a:r>
              <a:rPr lang="hu-HU" sz="2400" noProof="0" dirty="0" smtClean="0">
                <a:solidFill>
                  <a:prstClr val="black"/>
                </a:solidFill>
                <a:latin typeface="Arial" panose="020B0604020202020204"/>
              </a:rPr>
              <a:t>osztályban arról tanulunk majd, hogyan segít nekünk Isten egy döntésben.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6688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ekerekített téglalap 3"/>
          <p:cNvSpPr/>
          <p:nvPr/>
        </p:nvSpPr>
        <p:spPr>
          <a:xfrm>
            <a:off x="348345" y="2403987"/>
            <a:ext cx="6067204" cy="3285613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 smtClean="0">
                <a:solidFill>
                  <a:prstClr val="black"/>
                </a:solidFill>
                <a:latin typeface="Arial" panose="020B0604020202020204"/>
              </a:rPr>
              <a:t>Hetedik 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osztályban</a:t>
            </a:r>
            <a:r>
              <a:rPr kumimoji="0" lang="hu-HU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olyan történetekről lesz szó, melyekből láthatjuk, hogyan hív bennünket Isten.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hu-HU" sz="2400" dirty="0">
              <a:solidFill>
                <a:prstClr val="black"/>
              </a:solidFill>
              <a:latin typeface="Arial" panose="020B0604020202020204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smtClean="0">
                <a:solidFill>
                  <a:prstClr val="black"/>
                </a:solidFill>
                <a:latin typeface="Arial" panose="020B0604020202020204"/>
              </a:rPr>
              <a:t>Nyolcadik </a:t>
            </a:r>
            <a:r>
              <a:rPr kumimoji="0" lang="hu-HU" sz="24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osztályban </a:t>
            </a:r>
            <a:r>
              <a:rPr kumimoji="0" lang="hu-HU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pedig arról, hogyan vezet és tanít Igéje által bennünket.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Lekerekített téglalap 2"/>
          <p:cNvSpPr/>
          <p:nvPr/>
        </p:nvSpPr>
        <p:spPr>
          <a:xfrm>
            <a:off x="4248790" y="638979"/>
            <a:ext cx="3525565" cy="1476477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 smtClean="0">
                <a:solidFill>
                  <a:prstClr val="black"/>
                </a:solidFill>
                <a:latin typeface="Arial" panose="020B0604020202020204"/>
              </a:rPr>
              <a:t>Gyere velünk! Járjuk be Istennel együtt ezt az utat!</a:t>
            </a:r>
            <a:endParaRPr kumimoji="0" lang="hu-HU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4401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258542" y="194222"/>
            <a:ext cx="8219747" cy="4278094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Kedves Szülők</a:t>
            </a:r>
            <a:r>
              <a:rPr kumimoji="0" lang="hu-HU" altLang="hu-HU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 és gyermekek! </a:t>
            </a:r>
            <a:endParaRPr kumimoji="0" lang="hu-HU" altLang="hu-HU" sz="32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Áldás</a:t>
            </a: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, békesség!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Köszönjük az érdeklődést!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2800" dirty="0" smtClean="0">
                <a:solidFill>
                  <a:prstClr val="white"/>
                </a:solidFill>
                <a:cs typeface="Arial" panose="020B0604020202020204" pitchFamily="34" charset="0"/>
              </a:rPr>
              <a:t>Szeretettel várjuk gyermekét a református hittanórákon. </a:t>
            </a:r>
            <a:r>
              <a:rPr kumimoji="0" lang="hu-HU" alt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 Kérdései esetén a következő elérhetőségen talál meg bennünket: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0548" y="404819"/>
            <a:ext cx="2388140" cy="3856901"/>
          </a:xfrm>
          <a:prstGeom prst="rect">
            <a:avLst/>
          </a:prstGeom>
        </p:spPr>
      </p:pic>
      <p:sp>
        <p:nvSpPr>
          <p:cNvPr id="8" name="Szövegdoboz 7"/>
          <p:cNvSpPr txBox="1">
            <a:spLocks noChangeArrowheads="1"/>
          </p:cNvSpPr>
          <p:nvPr/>
        </p:nvSpPr>
        <p:spPr bwMode="auto">
          <a:xfrm>
            <a:off x="258542" y="4855595"/>
            <a:ext cx="11646310" cy="1692771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hu-HU" altLang="hu-HU" sz="3600" dirty="0">
                <a:solidFill>
                  <a:prstClr val="white"/>
                </a:solidFill>
                <a:cs typeface="Arial" panose="020B0604020202020204" pitchFamily="34" charset="0"/>
              </a:rPr>
              <a:t>Egyházközség telefonszáma/e-mail címe: </a:t>
            </a:r>
            <a:endParaRPr lang="hu-HU" altLang="hu-HU" sz="3200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3600" dirty="0" smtClean="0">
                <a:solidFill>
                  <a:prstClr val="white"/>
                </a:solidFill>
                <a:cs typeface="Arial" panose="020B0604020202020204" pitchFamily="34" charset="0"/>
              </a:rPr>
              <a:t>Hittanoktató telefonszáma/ e-mail címe: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700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/>
          <p:cNvSpPr txBox="1"/>
          <p:nvPr/>
        </p:nvSpPr>
        <p:spPr>
          <a:xfrm>
            <a:off x="403241" y="2458089"/>
            <a:ext cx="109243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„Lábam előtt mécses a Te igéd, ösvényem  </a:t>
            </a: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világossága.”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(Zsoltárok 119,105)</a:t>
            </a:r>
          </a:p>
        </p:txBody>
      </p:sp>
      <p:sp>
        <p:nvSpPr>
          <p:cNvPr id="13" name="Téglalap 12"/>
          <p:cNvSpPr/>
          <p:nvPr/>
        </p:nvSpPr>
        <p:spPr>
          <a:xfrm>
            <a:off x="2817435" y="465036"/>
            <a:ext cx="6096000" cy="1323439"/>
          </a:xfrm>
          <a:prstGeom prst="rect">
            <a:avLst/>
          </a:prstGeom>
          <a:ln w="50800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Ezzel az Igével</a:t>
            </a:r>
            <a:r>
              <a:rPr kumimoji="0" lang="hu-HU" sz="4000" b="0" i="0" u="none" strike="noStrike" kern="1200" cap="none" spc="0" normalizeH="0" noProof="0" dirty="0" smtClean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kívánunk áldást!</a:t>
            </a:r>
            <a:endParaRPr kumimoji="0" lang="hu-HU" sz="40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Lekerekített téglalap 3"/>
          <p:cNvSpPr/>
          <p:nvPr/>
        </p:nvSpPr>
        <p:spPr>
          <a:xfrm>
            <a:off x="855408" y="4560384"/>
            <a:ext cx="10020054" cy="182203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PPT-</a:t>
            </a:r>
            <a:r>
              <a:rPr kumimoji="0" lang="hu-HU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ben</a:t>
            </a: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felhasznált képek a </a:t>
            </a: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"/>
              </a:rPr>
              <a:t>www.unsplash.com</a:t>
            </a: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és a </a:t>
            </a: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"/>
              </a:rPr>
              <a:t>www.pixabay.hu</a:t>
            </a: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internetes oldalon találhatóak és ingyenesen letölthetők!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rajzokat és a grafikákat az RPI munkatársai készítették. Forrás és copyright: RPI, </a:t>
            </a:r>
            <a:r>
              <a:rPr lang="hu-HU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www.refpedi.hu</a:t>
            </a:r>
            <a:r>
              <a:rPr lang="hu-HU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hu-HU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10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Miért a református hit- és erkölcstan?</a:t>
            </a:r>
            <a:endParaRPr lang="hu-HU" dirty="0"/>
          </a:p>
        </p:txBody>
      </p:sp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076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Cím 1"/>
          <p:cNvSpPr>
            <a:spLocks noGrp="1"/>
          </p:cNvSpPr>
          <p:nvPr>
            <p:ph type="title"/>
          </p:nvPr>
        </p:nvSpPr>
        <p:spPr bwMode="auto">
          <a:xfrm>
            <a:off x="1189038" y="280118"/>
            <a:ext cx="6707188" cy="11430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00000"/>
              </a:lnSpc>
            </a:pPr>
            <a:r>
              <a:rPr lang="hu-HU" altLang="hu-HU" sz="32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Istennel: maradandó értékrend, öröm és reménység a tanórákon</a:t>
            </a:r>
          </a:p>
        </p:txBody>
      </p:sp>
      <p:pic>
        <p:nvPicPr>
          <p:cNvPr id="8195" name="Picture 1" descr="\\Ml110\rpi-km\KÉPTÁR_20160205\RPI képtár,2016.02.05\004.Keresztyén gyülekezetek, egyházi élet\Imádság\shutterstock_17647219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213100"/>
            <a:ext cx="2085975" cy="138588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Kép 4" descr="\\Ml110\rpi-km\KÉPTÁR_20160205\RPI képtár,2016.02.05\004.Keresztyén gyülekezetek, egyházi élet\keresztek\shutterstock_1180367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6" y="1628775"/>
            <a:ext cx="5040313" cy="38163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Kép 5" descr="\\Ml110\rpi-km\KÉPTÁR_20160205\RPI képtár,2016.02.05\004.Keresztyén gyülekezetek, egyházi élet\Biblia\Biblia (3) TGJ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12876"/>
            <a:ext cx="1885950" cy="12668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2" descr="\\Ml110\rpi-km\KÉPTÁR_20160205\RPI képtár,2016.02.05\004.Keresztyén gyülekezetek, egyházi élet\Biblia\shutterstock_6733447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464" y="2708276"/>
            <a:ext cx="2052637" cy="13684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9" name="Picture 3" descr="\\Ml110\rpi-km\KÉPTÁR_20160205\RPI képtár,2016.02.05\004.Keresztyén gyülekezetek, egyházi élet\szimbólumok\Israel B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463" y="476250"/>
            <a:ext cx="2076450" cy="155733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4" descr="\\Ml110\rpi-km\KÉPTÁR_20160205\RPI képtár,2016.02.05\001.Embereket tartalmazó képek\gyerekek\éneklő gyerekek_shutterstock_15334127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118" y="5376145"/>
            <a:ext cx="2232281" cy="141287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5" descr="\\Ml110\rpi-km\KÉPTÁR_20160205\RPI képtár,2016.02.05\001.Embereket tartalmazó képek\serdülők, fiatalok\a tanulás lehet jó_shutterstock_143758969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2" y="5157787"/>
            <a:ext cx="2746835" cy="182933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3" descr="C:\Users\Baba\Downloads\shutterstock_144566138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26" y="4941889"/>
            <a:ext cx="2613025" cy="17414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909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idx="4294967295"/>
          </p:nvPr>
        </p:nvSpPr>
        <p:spPr>
          <a:xfrm>
            <a:off x="974994" y="319718"/>
            <a:ext cx="10242013" cy="954950"/>
          </a:xfrm>
        </p:spPr>
        <p:txBody>
          <a:bodyPr/>
          <a:lstStyle/>
          <a:p>
            <a:r>
              <a:rPr lang="hu-HU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BIBLIA – MŰVELTSÉG </a:t>
            </a:r>
            <a:r>
              <a:rPr lang="hu-HU" sz="4800" b="1" dirty="0">
                <a:latin typeface="Arial" panose="020B0604020202020204" pitchFamily="34" charset="0"/>
                <a:cs typeface="Arial" panose="020B0604020202020204" pitchFamily="34" charset="0"/>
              </a:rPr>
              <a:t>– ÉLMÉNY</a:t>
            </a:r>
          </a:p>
        </p:txBody>
      </p:sp>
      <p:pic>
        <p:nvPicPr>
          <p:cNvPr id="1028" name="Picture 4" descr="http://1.bp.blogspot.com/_MruaWw2_OAs/TJME3hgVfRI/AAAAAAAAAyc/Rs9jzWviQz8/s1600/Bibl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1383897"/>
            <a:ext cx="1947514" cy="29324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lh3.googleusercontent.com/wr7q_8U1OTnvW1siOdeCmX-_rfdd_KmkAeYfC6TJ4ao=w310-h207-p-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254" y="3938534"/>
            <a:ext cx="3776946" cy="252202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http://mail.reformatus.hu/service/home/~/?auth=co&amp;loc=hu&amp;id=20470&amp;part=2"/>
          <p:cNvSpPr>
            <a:spLocks noChangeAspect="1" noChangeArrowheads="1"/>
          </p:cNvSpPr>
          <p:nvPr/>
        </p:nvSpPr>
        <p:spPr bwMode="auto">
          <a:xfrm>
            <a:off x="1679575" y="-2719388"/>
            <a:ext cx="5067300" cy="567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177" y="1440983"/>
            <a:ext cx="2083935" cy="23312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Egyenes összekötő nyíllal 5"/>
          <p:cNvCxnSpPr/>
          <p:nvPr/>
        </p:nvCxnSpPr>
        <p:spPr>
          <a:xfrm>
            <a:off x="4135075" y="2191766"/>
            <a:ext cx="1685356" cy="153149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/>
          <p:cNvCxnSpPr/>
          <p:nvPr/>
        </p:nvCxnSpPr>
        <p:spPr>
          <a:xfrm>
            <a:off x="4119254" y="2060848"/>
            <a:ext cx="284084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2177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hu-HU" altLang="hu-HU" dirty="0" smtClean="0">
                <a:effectLst/>
                <a:latin typeface="Arial" panose="020B0604020202020204" pitchFamily="34" charset="0"/>
              </a:rPr>
              <a:t>Miről szól?</a:t>
            </a:r>
          </a:p>
        </p:txBody>
      </p:sp>
      <p:sp>
        <p:nvSpPr>
          <p:cNvPr id="7171" name="Rectangle 3"/>
          <p:cNvSpPr>
            <a:spLocks noGrp="1"/>
          </p:cNvSpPr>
          <p:nvPr>
            <p:ph type="body" idx="1"/>
          </p:nvPr>
        </p:nvSpPr>
        <p:spPr>
          <a:xfrm>
            <a:off x="609599" y="1600201"/>
            <a:ext cx="11159613" cy="4992328"/>
          </a:xfrm>
        </p:spPr>
        <p:txBody>
          <a:bodyPr/>
          <a:lstStyle/>
          <a:p>
            <a:pPr marL="0" indent="0" eaLnBrk="1" hangingPunct="1">
              <a:buNone/>
            </a:pPr>
            <a:endParaRPr lang="hu-HU" altLang="hu-HU" sz="2800" dirty="0"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800" dirty="0">
                <a:latin typeface="Arial" panose="020B0604020202020204" pitchFamily="34" charset="0"/>
              </a:rPr>
              <a:t>Egy változó világban </a:t>
            </a:r>
            <a:r>
              <a:rPr lang="hu-HU" altLang="hu-HU" sz="2800" dirty="0" smtClean="0">
                <a:latin typeface="Arial" panose="020B0604020202020204" pitchFamily="34" charset="0"/>
              </a:rPr>
              <a:t>örök értékeket szeretnénk átadni.</a:t>
            </a:r>
            <a:endParaRPr lang="hu-HU" altLang="hu-HU" sz="2800" dirty="0"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800" dirty="0" smtClean="0">
                <a:latin typeface="Arial" panose="020B0604020202020204" pitchFamily="34" charset="0"/>
              </a:rPr>
              <a:t>Törekszünk a keresztyén értékrend megismertetésére.</a:t>
            </a:r>
            <a:endParaRPr lang="hu-HU" altLang="hu-HU" sz="2800" dirty="0"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800" dirty="0" smtClean="0">
                <a:latin typeface="Arial" panose="020B0604020202020204" pitchFamily="34" charset="0"/>
              </a:rPr>
              <a:t>Tudta? A </a:t>
            </a:r>
            <a:r>
              <a:rPr lang="hu-HU" altLang="hu-HU" sz="2800" dirty="0">
                <a:latin typeface="Arial" panose="020B0604020202020204" pitchFamily="34" charset="0"/>
              </a:rPr>
              <a:t>Szentírás ismerete az alapműveltség része.</a:t>
            </a:r>
          </a:p>
          <a:p>
            <a:pPr eaLnBrk="1" hangingPunct="1"/>
            <a:r>
              <a:rPr lang="hu-HU" altLang="hu-HU" sz="2800" dirty="0" smtClean="0">
                <a:latin typeface="Arial" panose="020B0604020202020204" pitchFamily="34" charset="0"/>
              </a:rPr>
              <a:t>Fontosnak tartjuk az életre </a:t>
            </a:r>
            <a:r>
              <a:rPr lang="hu-HU" altLang="hu-HU" sz="2800" dirty="0">
                <a:latin typeface="Arial" panose="020B0604020202020204" pitchFamily="34" charset="0"/>
              </a:rPr>
              <a:t>bátorító </a:t>
            </a:r>
            <a:r>
              <a:rPr lang="hu-HU" altLang="hu-HU" sz="2800" dirty="0" smtClean="0">
                <a:latin typeface="Arial" panose="020B0604020202020204" pitchFamily="34" charset="0"/>
              </a:rPr>
              <a:t>szemléletet.</a:t>
            </a:r>
            <a:endParaRPr lang="hu-HU" altLang="hu-HU" sz="2800" dirty="0"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800" dirty="0" smtClean="0">
                <a:latin typeface="Arial" panose="020B0604020202020204" pitchFamily="34" charset="0"/>
              </a:rPr>
              <a:t>Törekszünk az élményt jelentő hittanórák tartására.</a:t>
            </a:r>
            <a:endParaRPr lang="hu-HU" altLang="hu-HU" sz="2800" dirty="0"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800" dirty="0" smtClean="0">
                <a:latin typeface="Arial" panose="020B0604020202020204" pitchFamily="34" charset="0"/>
              </a:rPr>
              <a:t>Isten Igéjét közel vivő, és játékos</a:t>
            </a:r>
            <a:r>
              <a:rPr lang="hu-HU" altLang="hu-HU" sz="2800" dirty="0">
                <a:latin typeface="Arial" panose="020B0604020202020204" pitchFamily="34" charset="0"/>
              </a:rPr>
              <a:t>, gyermekközpontú </a:t>
            </a:r>
            <a:r>
              <a:rPr lang="hu-HU" altLang="hu-HU" sz="2800" dirty="0" smtClean="0">
                <a:latin typeface="Arial" panose="020B0604020202020204" pitchFamily="34" charset="0"/>
              </a:rPr>
              <a:t>megközelítésmóddal szeretnénk szolgálni a gyermekek, fiatalok között. </a:t>
            </a:r>
            <a:endParaRPr lang="hu-HU" altLang="hu-HU" sz="2800" dirty="0">
              <a:latin typeface="Arial" panose="020B0604020202020204" pitchFamily="34" charset="0"/>
            </a:endParaRPr>
          </a:p>
          <a:p>
            <a:pPr eaLnBrk="1" hangingPunct="1"/>
            <a:endParaRPr lang="hu-HU" altLang="hu-HU" sz="2800" dirty="0">
              <a:latin typeface="Arial" panose="020B0604020202020204" pitchFamily="34" charset="0"/>
            </a:endParaRPr>
          </a:p>
        </p:txBody>
      </p:sp>
      <p:pic>
        <p:nvPicPr>
          <p:cNvPr id="7172" name="Picture 2" descr="C:\Users\Szászi Andrea\Desktop\shutterstock\RPI képek\shutterstock_1041589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1562" y="254307"/>
            <a:ext cx="1517650" cy="1544638"/>
          </a:xfrm>
          <a:prstGeom prst="roundRect">
            <a:avLst>
              <a:gd name="adj" fmla="val 8594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162325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645675" y="663677"/>
            <a:ext cx="8435280" cy="1600200"/>
          </a:xfrm>
        </p:spPr>
        <p:txBody>
          <a:bodyPr/>
          <a:lstStyle/>
          <a:p>
            <a:r>
              <a:rPr lang="hu-HU" sz="4400" dirty="0"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A változó világban </a:t>
            </a:r>
            <a:r>
              <a:rPr lang="hu-HU" sz="4400" dirty="0" smtClean="0"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maradandó </a:t>
            </a:r>
            <a:r>
              <a:rPr lang="hu-HU" sz="4400" dirty="0"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értékekre van szükség.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artalom helye 3"/>
          <p:cNvSpPr>
            <a:spLocks noGrp="1"/>
          </p:cNvSpPr>
          <p:nvPr>
            <p:ph idx="1"/>
          </p:nvPr>
        </p:nvSpPr>
        <p:spPr>
          <a:xfrm>
            <a:off x="368711" y="2069190"/>
            <a:ext cx="11253018" cy="4528162"/>
          </a:xfrm>
        </p:spPr>
        <p:txBody>
          <a:bodyPr>
            <a:normAutofit/>
          </a:bodyPr>
          <a:lstStyle/>
          <a:p>
            <a:pPr algn="just"/>
            <a:endParaRPr lang="hu-HU" dirty="0" smtClean="0"/>
          </a:p>
          <a:p>
            <a:pPr algn="just"/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Isten Igéje örök és állandó a változások között is.</a:t>
            </a:r>
          </a:p>
          <a:p>
            <a:pPr marL="0" indent="0" algn="just">
              <a:buNone/>
            </a:pPr>
            <a:endParaRPr lang="hu-HU" dirty="0" smtClean="0"/>
          </a:p>
          <a:p>
            <a:pPr marL="0" indent="0" algn="just">
              <a:buNone/>
            </a:pPr>
            <a:endParaRPr lang="hu-HU" dirty="0" smtClean="0"/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 hit- és erkölcstan órák Isten Igéjét veszik alapul.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 változó világ kihívásaira akarnak reagálni – de ezt maradandó értékek alapján teszik:</a:t>
            </a:r>
          </a:p>
          <a:p>
            <a:pPr lvl="1" algn="just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Szeretetet Isten és az embertársak iránt.</a:t>
            </a:r>
          </a:p>
          <a:p>
            <a:pPr lvl="1" algn="just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Békesség, megértés, elfogadás és 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befogadás 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mások iránt.</a:t>
            </a:r>
          </a:p>
          <a:p>
            <a:pPr lvl="1" algn="just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Felelősségteljes élet a családban, iskolában és barátok között.</a:t>
            </a:r>
          </a:p>
          <a:p>
            <a:pPr lvl="1" algn="just"/>
            <a:endParaRPr lang="hu-HU" sz="2400" dirty="0"/>
          </a:p>
          <a:p>
            <a:pPr lvl="1" algn="just"/>
            <a:endParaRPr lang="hu-HU" sz="2000" dirty="0"/>
          </a:p>
        </p:txBody>
      </p:sp>
      <p:sp>
        <p:nvSpPr>
          <p:cNvPr id="6" name="Lefelé nyíl 5"/>
          <p:cNvSpPr/>
          <p:nvPr/>
        </p:nvSpPr>
        <p:spPr>
          <a:xfrm>
            <a:off x="5799566" y="2959156"/>
            <a:ext cx="368443" cy="74383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7" name="Picture 4" descr="http://1.bp.blogspot.com/_MruaWw2_OAs/TJME3hgVfRI/AAAAAAAAAyc/Rs9jzWviQz8/s1600/Bibl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8240" y="188639"/>
            <a:ext cx="1248915" cy="18805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zis 2"/>
          <p:cNvSpPr/>
          <p:nvPr/>
        </p:nvSpPr>
        <p:spPr>
          <a:xfrm>
            <a:off x="292624" y="317753"/>
            <a:ext cx="2713702" cy="13568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Miért a hittan?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055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75520" y="468990"/>
            <a:ext cx="8435280" cy="1600200"/>
          </a:xfrm>
        </p:spPr>
        <p:txBody>
          <a:bodyPr/>
          <a:lstStyle/>
          <a:p>
            <a:r>
              <a:rPr lang="hu-HU" sz="4400" dirty="0">
                <a:effectLst/>
                <a:latin typeface="Times New Roman"/>
                <a:ea typeface="Calibri"/>
              </a:rPr>
              <a:t>Az alapműveltség fontos </a:t>
            </a:r>
            <a:br>
              <a:rPr lang="hu-HU" sz="4400" dirty="0">
                <a:effectLst/>
                <a:latin typeface="Times New Roman"/>
                <a:ea typeface="Calibri"/>
              </a:rPr>
            </a:br>
            <a:r>
              <a:rPr lang="hu-HU" sz="4400" dirty="0">
                <a:effectLst/>
                <a:latin typeface="Times New Roman"/>
                <a:ea typeface="Calibri"/>
              </a:rPr>
              <a:t>része a Biblia ismerete</a:t>
            </a:r>
            <a:r>
              <a:rPr lang="hu-HU" dirty="0" smtClean="0">
                <a:effectLst/>
                <a:latin typeface="Times New Roman"/>
                <a:ea typeface="Calibri"/>
              </a:rPr>
              <a:t>.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idx="1"/>
          </p:nvPr>
        </p:nvSpPr>
        <p:spPr>
          <a:xfrm>
            <a:off x="1847528" y="2069190"/>
            <a:ext cx="8363272" cy="4312138"/>
          </a:xfrm>
        </p:spPr>
        <p:txBody>
          <a:bodyPr/>
          <a:lstStyle/>
          <a:p>
            <a:pPr algn="just"/>
            <a:r>
              <a:rPr lang="hu-HU" b="1" dirty="0" smtClean="0"/>
              <a:t>A 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hit- és erkölcstan órákon szentírási történeteket tanulunk. </a:t>
            </a:r>
          </a:p>
          <a:p>
            <a:pPr marL="0" indent="0" algn="just">
              <a:buNone/>
            </a:pPr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Isten szeretetét közvetítve.</a:t>
            </a:r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 gyermekek és fiatalok egyéni és csoportos sajátosságait figyelembe véve.</a:t>
            </a:r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Játékosan, élvezetesen és élményt adóan.</a:t>
            </a:r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Hitelesen.</a:t>
            </a:r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Megismertetve az bibliai kor világát is</a:t>
            </a:r>
            <a:r>
              <a:rPr lang="hu-HU" dirty="0" smtClean="0"/>
              <a:t>. </a:t>
            </a:r>
          </a:p>
        </p:txBody>
      </p:sp>
      <p:pic>
        <p:nvPicPr>
          <p:cNvPr id="5" name="Picture 4" descr="http://1.bp.blogspot.com/_MruaWw2_OAs/TJME3hgVfRI/AAAAAAAAAyc/Rs9jzWviQz8/s1600/Bibl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958" y="188639"/>
            <a:ext cx="1248915" cy="18805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efelé nyíl 5"/>
          <p:cNvSpPr/>
          <p:nvPr/>
        </p:nvSpPr>
        <p:spPr>
          <a:xfrm>
            <a:off x="5799565" y="2690371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Ellipszis 6"/>
          <p:cNvSpPr/>
          <p:nvPr/>
        </p:nvSpPr>
        <p:spPr>
          <a:xfrm>
            <a:off x="292624" y="317753"/>
            <a:ext cx="2713702" cy="13568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Miért a hittan?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5234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Nagyvárosi">
  <a:themeElements>
    <a:clrScheme name="Nagyvárosi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agyvárosi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11.xml><?xml version="1.0" encoding="utf-8"?>
<a:theme xmlns:a="http://schemas.openxmlformats.org/drawingml/2006/main" name="1_Nagyvárosi">
  <a:themeElements>
    <a:clrScheme name="Nagyvárosi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agyvárosi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12.xml><?xml version="1.0" encoding="utf-8"?>
<a:theme xmlns:a="http://schemas.openxmlformats.org/drawingml/2006/main" name="7_Szálak">
  <a:themeElements>
    <a:clrScheme name="Szálak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Szálak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zálak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1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Vörös–lil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Vörös–lil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Ügyvezető">
  <a:themeElements>
    <a:clrScheme name="Ügyvezető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Ügyvezető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Ügyvezető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Ügyvezető">
  <a:themeElements>
    <a:clrScheme name="Ügyvezető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Ügyvezető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Ügyvezető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Ügyvezető">
  <a:themeElements>
    <a:clrScheme name="Ügyvezető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Ügyvezető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Ügyvezető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Theme">
  <a:themeElements>
    <a:clrScheme name="Vörös–lil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ffice Theme">
  <a:themeElements>
    <a:clrScheme name="Vörös–lil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</TotalTime>
  <Words>1117</Words>
  <Application>Microsoft Office PowerPoint</Application>
  <PresentationFormat>Szélesvásznú</PresentationFormat>
  <Paragraphs>156</Paragraphs>
  <Slides>33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9</vt:i4>
      </vt:variant>
      <vt:variant>
        <vt:lpstr>Téma</vt:lpstr>
      </vt:variant>
      <vt:variant>
        <vt:i4>13</vt:i4>
      </vt:variant>
      <vt:variant>
        <vt:lpstr>Diacímek</vt:lpstr>
      </vt:variant>
      <vt:variant>
        <vt:i4>33</vt:i4>
      </vt:variant>
    </vt:vector>
  </HeadingPairs>
  <TitlesOfParts>
    <vt:vector size="55" baseType="lpstr">
      <vt:lpstr>Arial</vt:lpstr>
      <vt:lpstr>Calibri</vt:lpstr>
      <vt:lpstr>Calibri Light</vt:lpstr>
      <vt:lpstr>Century Gothic</vt:lpstr>
      <vt:lpstr>Courier New</vt:lpstr>
      <vt:lpstr>Palatino Linotype</vt:lpstr>
      <vt:lpstr>Times New Roman</vt:lpstr>
      <vt:lpstr>Wingdings</vt:lpstr>
      <vt:lpstr>Wingdings 3</vt:lpstr>
      <vt:lpstr>1_Office-téma</vt:lpstr>
      <vt:lpstr>Office Theme</vt:lpstr>
      <vt:lpstr>1_Office Theme</vt:lpstr>
      <vt:lpstr>Ügyvezető</vt:lpstr>
      <vt:lpstr>1_Ügyvezető</vt:lpstr>
      <vt:lpstr>2_Ügyvezető</vt:lpstr>
      <vt:lpstr>2_Office Theme</vt:lpstr>
      <vt:lpstr>3_Office-téma</vt:lpstr>
      <vt:lpstr>3_Office Theme</vt:lpstr>
      <vt:lpstr>Nagyvárosi</vt:lpstr>
      <vt:lpstr>1_Nagyvárosi</vt:lpstr>
      <vt:lpstr>7_Szálak</vt:lpstr>
      <vt:lpstr>Office-téma</vt:lpstr>
      <vt:lpstr>PowerPoint-bemutató</vt:lpstr>
      <vt:lpstr>Kedves Szülő! Kérjük, hogy a PPT utolsó diáit a gyermekével együtt nézze meg! Ott az ő számukra is készítettünk néhány  hasznos gondolatot és játékos feladatot!</vt:lpstr>
      <vt:lpstr>Hit- és erkölcstan vagy etika?</vt:lpstr>
      <vt:lpstr>Miért a református hit- és erkölcstan?</vt:lpstr>
      <vt:lpstr>Istennel: maradandó értékrend, öröm és reménység a tanórákon</vt:lpstr>
      <vt:lpstr>BIBLIA – MŰVELTSÉG – ÉLMÉNY</vt:lpstr>
      <vt:lpstr>Miről szól?</vt:lpstr>
      <vt:lpstr>A változó világban maradandó értékekre van szükség.</vt:lpstr>
      <vt:lpstr>Az alapműveltség fontos  része a Biblia ismerete.</vt:lpstr>
      <vt:lpstr>A református hit- és erkölcstan összhangban van más tantárgyakkal</vt:lpstr>
      <vt:lpstr>Mi történik egy hittanórán?</vt:lpstr>
      <vt:lpstr>IDE kattintva egy alsó tagozatos hittanórába tekinthetünk bele.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Noémi Zimányi</dc:creator>
  <cp:lastModifiedBy>Deminger Orsolya</cp:lastModifiedBy>
  <cp:revision>46</cp:revision>
  <dcterms:created xsi:type="dcterms:W3CDTF">2021-02-10T09:32:12Z</dcterms:created>
  <dcterms:modified xsi:type="dcterms:W3CDTF">2021-02-17T08:08:00Z</dcterms:modified>
</cp:coreProperties>
</file>