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69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églalap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rtalom helye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7" name="Téglalap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12" name="Dia számának hely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8" name="Téglalap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1" name="Téglalap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/>
              <a:t>Kép beszúrásához kattintson az ikonra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8D70AED-3881-4FD6-B014-5708C64061E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églalap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D301CA0-4C82-42AA-ABBB-5B1543059D5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i="1" dirty="0"/>
              <a:t>A Szerbiai Református Keresztyén Egyház templomai</a:t>
            </a:r>
            <a:endParaRPr lang="en-US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4752528" cy="491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01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Zombor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988839"/>
            <a:ext cx="5731580" cy="379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03313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/>
              <a:t>SZERÉMSÉG</a:t>
            </a:r>
            <a:br>
              <a:rPr lang="hu-HU" b="1" dirty="0"/>
            </a:br>
            <a:r>
              <a:rPr lang="hu-HU" sz="1800" b="1" dirty="0"/>
              <a:t>Maradék</a:t>
            </a:r>
            <a:endParaRPr lang="en-US" b="1" dirty="0"/>
          </a:p>
        </p:txBody>
      </p:sp>
      <p:pic>
        <p:nvPicPr>
          <p:cNvPr id="12290" name="Picture 2" descr="C:\Users\Maradék\Desktop\Após\Templomok\Maradé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50" y="1700808"/>
            <a:ext cx="3755668" cy="500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" y="2236511"/>
            <a:ext cx="527685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84173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/>
              <a:t>BÁNÁT</a:t>
            </a:r>
            <a:br>
              <a:rPr lang="hu-HU" b="1" dirty="0"/>
            </a:br>
            <a:r>
              <a:rPr lang="hu-HU" sz="2000" b="1" dirty="0" err="1"/>
              <a:t>Torontálvásárhely</a:t>
            </a:r>
            <a:endParaRPr lang="en-US" sz="20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4723330" cy="312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Maradék\Desktop\Após\Templomok\Torontálvásárhe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3140756" cy="513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804243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Hertelendyfalva</a:t>
            </a:r>
            <a:endParaRPr lang="en-US" dirty="0"/>
          </a:p>
        </p:txBody>
      </p:sp>
      <p:pic>
        <p:nvPicPr>
          <p:cNvPr id="14338" name="Picture 2" descr="C:\Users\Maradék\Desktop\Após\Templomok\Hertelendyfal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42243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492895"/>
            <a:ext cx="5001796" cy="331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1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Pancsova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372" y="2132856"/>
            <a:ext cx="562679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166023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Magyarittabé</a:t>
            </a:r>
            <a:endParaRPr lang="en-US" dirty="0"/>
          </a:p>
        </p:txBody>
      </p:sp>
      <p:pic>
        <p:nvPicPr>
          <p:cNvPr id="15362" name="Picture 2" descr="C:\Users\Maradék\Desktop\Após\Templomok\Magyarittabé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59601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" y="2204864"/>
            <a:ext cx="52482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Nagybecskerek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095" y="2132856"/>
            <a:ext cx="565754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3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153400" cy="4104456"/>
          </a:xfrm>
        </p:spPr>
        <p:txBody>
          <a:bodyPr>
            <a:noAutofit/>
          </a:bodyPr>
          <a:lstStyle/>
          <a:p>
            <a:pPr algn="ctr"/>
            <a:r>
              <a:rPr lang="hu-HU" sz="7200" b="1" i="1" dirty="0"/>
              <a:t>Köszönöm szépen a figyelmet!</a:t>
            </a:r>
            <a:br>
              <a:rPr lang="hu-HU" sz="7200" b="1" i="1" dirty="0"/>
            </a:br>
            <a:r>
              <a:rPr lang="hu-HU" sz="7200" b="1" i="1" dirty="0"/>
              <a:t>Áldás, békesség!</a:t>
            </a:r>
            <a:endParaRPr lang="en-US" sz="7200" b="1" i="1" dirty="0"/>
          </a:p>
        </p:txBody>
      </p:sp>
    </p:spTree>
    <p:extLst>
      <p:ext uri="{BB962C8B-B14F-4D97-AF65-F5344CB8AC3E}">
        <p14:creationId xmlns:p14="http://schemas.microsoft.com/office/powerpoint/2010/main" val="1898219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adék\Downloads\Vajdaság részei városokkal.png">
            <a:extLst>
              <a:ext uri="{FF2B5EF4-FFF2-40B4-BE49-F238E27FC236}">
                <a16:creationId xmlns:a16="http://schemas.microsoft.com/office/drawing/2014/main" id="{4A84E0BD-B930-4128-BAC3-DE5E2F6BD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96428"/>
            <a:ext cx="6572607" cy="676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70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752128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BÁCSKA</a:t>
            </a:r>
            <a:endParaRPr lang="en-US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882945" y="90304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tx2"/>
                </a:solidFill>
              </a:rPr>
              <a:t>    </a:t>
            </a:r>
            <a:r>
              <a:rPr lang="hu-HU" b="1" dirty="0" err="1">
                <a:solidFill>
                  <a:schemeClr val="tx2"/>
                </a:solidFill>
              </a:rPr>
              <a:t>Bácsfeketehegy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98313"/>
            <a:ext cx="8935259" cy="502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976166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Bácskossuthfalva</a:t>
            </a:r>
            <a:endParaRPr lang="en-US" dirty="0"/>
          </a:p>
        </p:txBody>
      </p:sp>
      <p:pic>
        <p:nvPicPr>
          <p:cNvPr id="5122" name="Picture 2" descr="C:\Users\Maradék\Desktop\Após\Templomok\Bácskossuthfal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1007"/>
            <a:ext cx="5656618" cy="31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556793"/>
            <a:ext cx="3240359" cy="214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8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Pacsér</a:t>
            </a:r>
            <a:endParaRPr lang="en-US" dirty="0"/>
          </a:p>
        </p:txBody>
      </p:sp>
      <p:pic>
        <p:nvPicPr>
          <p:cNvPr id="6146" name="Picture 2" descr="C:\Users\Maradék\Desktop\Após\Templomok\Pacsé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69398"/>
            <a:ext cx="3908402" cy="525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4921"/>
            <a:ext cx="4835277" cy="32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43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Piros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5484923" cy="363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83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Szabadka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2132856"/>
            <a:ext cx="5587564" cy="369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92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Újvidék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64464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3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Verbász</a:t>
            </a:r>
            <a:endParaRPr lang="en-US" dirty="0"/>
          </a:p>
        </p:txBody>
      </p:sp>
      <p:pic>
        <p:nvPicPr>
          <p:cNvPr id="10242" name="Picture 2" descr="C:\Users\Maradék\Desktop\Após\Templomok\Verbás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7"/>
            <a:ext cx="2088233" cy="27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01018"/>
            <a:ext cx="5971119" cy="395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7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113</TotalTime>
  <Words>36</Words>
  <Application>Microsoft Office PowerPoint</Application>
  <PresentationFormat>On-screen Show (4:3)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Tw Cen MT</vt:lpstr>
      <vt:lpstr>Wingdings</vt:lpstr>
      <vt:lpstr>Wingdings 2</vt:lpstr>
      <vt:lpstr>Medián</vt:lpstr>
      <vt:lpstr>A Szerbiai Református Keresztyén Egyház templomai</vt:lpstr>
      <vt:lpstr>PowerPoint Presentation</vt:lpstr>
      <vt:lpstr>BÁCSKA</vt:lpstr>
      <vt:lpstr>Bácskossuthfalva</vt:lpstr>
      <vt:lpstr>Pacsér</vt:lpstr>
      <vt:lpstr>Piros</vt:lpstr>
      <vt:lpstr>Szabadka</vt:lpstr>
      <vt:lpstr>Újvidék</vt:lpstr>
      <vt:lpstr>Verbász</vt:lpstr>
      <vt:lpstr>Zombor</vt:lpstr>
      <vt:lpstr>SZERÉMSÉG Maradék</vt:lpstr>
      <vt:lpstr>BÁNÁT Torontálvásárhely</vt:lpstr>
      <vt:lpstr>Hertelendyfalva</vt:lpstr>
      <vt:lpstr>Pancsova</vt:lpstr>
      <vt:lpstr>Magyarittabé</vt:lpstr>
      <vt:lpstr>Nagybecskerek</vt:lpstr>
      <vt:lpstr>Köszönöm szépen a figyelmet! Áldás, békesség!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Szerbiai Református Keresztyén Egyház gyülekezetei</dc:title>
  <dc:creator>Maradék</dc:creator>
  <cp:lastModifiedBy>Aniko</cp:lastModifiedBy>
  <cp:revision>40</cp:revision>
  <dcterms:created xsi:type="dcterms:W3CDTF">2025-11-03T10:53:20Z</dcterms:created>
  <dcterms:modified xsi:type="dcterms:W3CDTF">2025-11-15T09:52:08Z</dcterms:modified>
</cp:coreProperties>
</file>