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1ee23c93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1ee23c93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1ee23c93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a1ee23c93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a1ee23c93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a1ee23c93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a1ee23c93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a1ee23c93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1ee23c93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a1ee23c93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1ee23c93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a1ee23c93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1ee23c93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a1ee23c93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1ee23c93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1ee23c93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a1ee23c93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a1ee23c93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a1ee23c93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a1ee23c93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1ee23c9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1ee23c9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a1ee23c93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a1ee23c93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1ee23c93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1ee23c93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1ee23c939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a1ee23c93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a1ee23c93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a1ee23c93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a1ee23c93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a1ee23c93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1ee23c93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a1ee23c93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a1ee23c93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a1ee23c93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a1ee23c93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a1ee23c93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a1ee23c93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a1ee23c93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1ee23c93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1ee23c93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1ee23c93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1ee23c93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Szerbiai Református Keresztyén Egyház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Bárka Református Óvoda Maradék</a:t>
            </a:r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2" title="Maradéki óvodáso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" y="1152475"/>
            <a:ext cx="9136051" cy="42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96200"/>
            <a:ext cx="8520600" cy="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Őrláng-Én Református Óvoda és Játszóház Torontálvásárhely</a:t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3" title="Ovis évzáró 2025.jpg"/>
          <p:cNvPicPr preferRelativeResize="0"/>
          <p:nvPr/>
        </p:nvPicPr>
        <p:blipFill rotWithShape="1">
          <a:blip r:embed="rId3">
            <a:alphaModFix/>
          </a:blip>
          <a:srcRect b="0" l="0" r="0" t="27974"/>
          <a:stretch/>
        </p:blipFill>
        <p:spPr>
          <a:xfrm>
            <a:off x="1456750" y="1284475"/>
            <a:ext cx="6230502" cy="358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130150"/>
            <a:ext cx="8520600" cy="8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Bácsfeketehegy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Tanévkezdő istentisztelet</a:t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4" title="Tanévkezdő istentisztele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713" y="1152475"/>
            <a:ext cx="5980564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Bácskossuthfalva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Anyák napjára készülnek az asszonyok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5" title="Anyák napjára készülődv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403275"/>
            <a:ext cx="6195973" cy="37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311700" y="130150"/>
            <a:ext cx="8520600" cy="8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Hertelendyfalva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Kirvájt ünneplő gyülekezet</a:t>
            </a:r>
            <a:endParaRPr/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6" title="14.. Kirvájt ünneplő gyülekeze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52475"/>
            <a:ext cx="6857999" cy="399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0"/>
            <a:ext cx="8520600" cy="14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Magyarittabé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Házasság hete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Előadás után</a:t>
            </a:r>
            <a:endParaRPr/>
          </a:p>
        </p:txBody>
      </p:sp>
      <p:pic>
        <p:nvPicPr>
          <p:cNvPr id="149" name="Google Shape;149;p27" title="4. Házasság hete utolsó nap- előadás utáni csoportkép "/>
          <p:cNvPicPr preferRelativeResize="0"/>
          <p:nvPr/>
        </p:nvPicPr>
        <p:blipFill rotWithShape="1">
          <a:blip r:embed="rId3">
            <a:alphaModFix/>
          </a:blip>
          <a:srcRect b="0" l="0" r="0" t="45764"/>
          <a:stretch/>
        </p:blipFill>
        <p:spPr>
          <a:xfrm>
            <a:off x="1193925" y="1465875"/>
            <a:ext cx="6705224" cy="351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130150"/>
            <a:ext cx="8520600" cy="8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Maradék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Gyermekek szolgálata karácsonykor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8" title="3. Karácsonyi műsor a templomba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52475"/>
            <a:ext cx="6857999" cy="399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147125"/>
            <a:ext cx="8520600" cy="8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Nagybecskerek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Istentisztelet a gyülekezeti teremben</a:t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9" title="Istentisztelet a gyülekezeti teremben"/>
          <p:cNvPicPr preferRelativeResize="0"/>
          <p:nvPr/>
        </p:nvPicPr>
        <p:blipFill rotWithShape="1">
          <a:blip r:embed="rId3">
            <a:alphaModFix/>
          </a:blip>
          <a:srcRect b="0" l="0" r="0" t="44115"/>
          <a:stretch/>
        </p:blipFill>
        <p:spPr>
          <a:xfrm>
            <a:off x="1643775" y="1423450"/>
            <a:ext cx="572915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96200"/>
            <a:ext cx="8520600" cy="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Pacsér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Szorgos asszonyok a táborban</a:t>
            </a:r>
            <a:endParaRPr/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0" title="Szorgos asszonyok tábor alkalmával – a konyhán segítő asszonyok egy rész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25" y="1017725"/>
            <a:ext cx="7717151" cy="41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Piros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Nőegyleti </a:t>
            </a:r>
            <a:r>
              <a:rPr lang="en-GB"/>
              <a:t>összejövetel</a:t>
            </a:r>
            <a:endParaRPr/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1" title="Nőegyleti összejövetelen Piroson"/>
          <p:cNvPicPr preferRelativeResize="0"/>
          <p:nvPr/>
        </p:nvPicPr>
        <p:blipFill rotWithShape="1">
          <a:blip r:embed="rId3">
            <a:alphaModFix/>
          </a:blip>
          <a:srcRect b="19231" l="0" r="0" t="0"/>
          <a:stretch/>
        </p:blipFill>
        <p:spPr>
          <a:xfrm>
            <a:off x="1143000" y="1152475"/>
            <a:ext cx="6857999" cy="388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113175"/>
            <a:ext cx="8520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Országos Egyházunk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Katekizáció általános iskolás csoport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420250"/>
            <a:ext cx="8520600" cy="31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 title="Katekizaciò kisebb csoport 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02849" y="-1295774"/>
            <a:ext cx="3768526" cy="8691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11700" y="96200"/>
            <a:ext cx="8520600" cy="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Szabadka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Hit és Fény foglalkozás</a:t>
            </a:r>
            <a:endParaRPr/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32" title="A Hit és Fény foglalkozás Szabadkán.jpg"/>
          <p:cNvPicPr preferRelativeResize="0"/>
          <p:nvPr/>
        </p:nvPicPr>
        <p:blipFill rotWithShape="1">
          <a:blip r:embed="rId3">
            <a:alphaModFix/>
          </a:blip>
          <a:srcRect b="29483" l="0" r="0" t="0"/>
          <a:stretch/>
        </p:blipFill>
        <p:spPr>
          <a:xfrm>
            <a:off x="1024175" y="1250500"/>
            <a:ext cx="6857999" cy="3746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311700" y="130150"/>
            <a:ext cx="8520600" cy="16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Torontálvásárhely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Ökumenikus Világimanap a magyarittabei és nagybecskereki testvérekkel</a:t>
            </a:r>
            <a:endParaRPr/>
          </a:p>
        </p:txBody>
      </p:sp>
      <p:pic>
        <p:nvPicPr>
          <p:cNvPr id="190" name="Google Shape;190;p33" title="8. Ökumenikus Világimanap Torontálvásárhelyen (2).jpg"/>
          <p:cNvPicPr preferRelativeResize="0"/>
          <p:nvPr/>
        </p:nvPicPr>
        <p:blipFill rotWithShape="1">
          <a:blip r:embed="rId3">
            <a:alphaModFix/>
          </a:blip>
          <a:srcRect b="19851" l="0" r="0" t="26162"/>
          <a:stretch/>
        </p:blipFill>
        <p:spPr>
          <a:xfrm>
            <a:off x="152400" y="1759750"/>
            <a:ext cx="8137175" cy="329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Újvidék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Istentisztelet az Apáczai Fiúkollégiumban</a:t>
            </a:r>
            <a:endParaRPr/>
          </a:p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4" title="Családias hangulatban karácsonyi istentiszteletünkön"/>
          <p:cNvPicPr preferRelativeResize="0"/>
          <p:nvPr/>
        </p:nvPicPr>
        <p:blipFill rotWithShape="1">
          <a:blip r:embed="rId3">
            <a:alphaModFix/>
          </a:blip>
          <a:srcRect b="20274" l="0" r="0" t="0"/>
          <a:stretch/>
        </p:blipFill>
        <p:spPr>
          <a:xfrm>
            <a:off x="628075" y="1152474"/>
            <a:ext cx="7542676" cy="37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Verbász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Holland fiatal vendégekkel</a:t>
            </a:r>
            <a:endParaRPr/>
          </a:p>
        </p:txBody>
      </p:sp>
      <p:sp>
        <p:nvSpPr>
          <p:cNvPr id="203" name="Google Shape;20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5" title="Holland fiatalokkal.jpg"/>
          <p:cNvPicPr preferRelativeResize="0"/>
          <p:nvPr/>
        </p:nvPicPr>
        <p:blipFill rotWithShape="1">
          <a:blip r:embed="rId3">
            <a:alphaModFix/>
          </a:blip>
          <a:srcRect b="0" l="0" r="0" t="19471"/>
          <a:stretch/>
        </p:blipFill>
        <p:spPr>
          <a:xfrm>
            <a:off x="1448575" y="1152475"/>
            <a:ext cx="5992248" cy="372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164100"/>
            <a:ext cx="85206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Országos Egyházunk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Katekizáció ifjúsági csoport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2642475"/>
            <a:ext cx="5584500" cy="19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 title="Katekizáció ifjusági csopo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00" y="1012850"/>
            <a:ext cx="7231452" cy="40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198050"/>
            <a:ext cx="8520600" cy="8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Országos Egyházunk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Női konferenciák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 title="A gyász arcai és támaszok a gyászban-Női konferencia MRSZA előadóival 2025. június 28-án a GAW támogatásával"/>
          <p:cNvPicPr preferRelativeResize="0"/>
          <p:nvPr/>
        </p:nvPicPr>
        <p:blipFill rotWithShape="1">
          <a:blip r:embed="rId3">
            <a:alphaModFix/>
          </a:blip>
          <a:srcRect b="18988" l="0" r="0" t="19438"/>
          <a:stretch/>
        </p:blipFill>
        <p:spPr>
          <a:xfrm>
            <a:off x="1761300" y="1522125"/>
            <a:ext cx="5621402" cy="28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Országos Egyházunk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Női konferenciák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 title="Gyász, vesztesség és magány előadás és műhelymunka a KOEN és Priscilla Alapítvány támogatásával 2025. április 2-án"/>
          <p:cNvPicPr preferRelativeResize="0"/>
          <p:nvPr/>
        </p:nvPicPr>
        <p:blipFill rotWithShape="1">
          <a:blip r:embed="rId3">
            <a:alphaModFix/>
          </a:blip>
          <a:srcRect b="24868" l="0" r="0" t="0"/>
          <a:stretch/>
        </p:blipFill>
        <p:spPr>
          <a:xfrm>
            <a:off x="904650" y="1657925"/>
            <a:ext cx="7334702" cy="332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Kárpát-medencei Imanap előkészítő konferencia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 title="Kárpát-medencei Imanapi Előkészítő konferencia."/>
          <p:cNvPicPr preferRelativeResize="0"/>
          <p:nvPr/>
        </p:nvPicPr>
        <p:blipFill rotWithShape="1">
          <a:blip r:embed="rId3">
            <a:alphaModFix/>
          </a:blip>
          <a:srcRect b="19250" l="0" r="0" t="26292"/>
          <a:stretch/>
        </p:blipFill>
        <p:spPr>
          <a:xfrm>
            <a:off x="0" y="1152475"/>
            <a:ext cx="9144003" cy="367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5000"/>
              <a:t>Óvodáink</a:t>
            </a:r>
            <a:endParaRPr sz="5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Napsugár Iskolaelőtti Intézmény Bácskossuthfalva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0" title="Bácskossuthfalva óvoda anyák napja (2).jpg"/>
          <p:cNvPicPr preferRelativeResize="0"/>
          <p:nvPr/>
        </p:nvPicPr>
        <p:blipFill rotWithShape="1">
          <a:blip r:embed="rId3">
            <a:alphaModFix/>
          </a:blip>
          <a:srcRect b="0" l="0" r="0" t="30910"/>
          <a:stretch/>
        </p:blipFill>
        <p:spPr>
          <a:xfrm>
            <a:off x="112275" y="1691875"/>
            <a:ext cx="8919450" cy="3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Csemete Játszóház Pacsér</a:t>
            </a:r>
            <a:endParaRPr/>
          </a:p>
        </p:txBody>
      </p:sp>
      <p:pic>
        <p:nvPicPr>
          <p:cNvPr id="108" name="Google Shape;108;p21" title="A Csemete játszóházas gyermekek ballagási ünnepsé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88" y="1187100"/>
            <a:ext cx="509463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