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68" r:id="rId4"/>
    <p:sldId id="263" r:id="rId5"/>
    <p:sldId id="264" r:id="rId6"/>
    <p:sldId id="265" r:id="rId7"/>
    <p:sldId id="27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9B34C6-7FFE-43AA-B989-954F5FA38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4D3E064-FEC2-4E8A-A986-D3BA86DBF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9C4519-8D58-40B9-ADBE-4AE38133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9977-40A5-42F4-8400-1F9F9C6D797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51C1135-C8CD-4F5E-894B-5225FD517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A35C20F-57D2-41BD-88CB-87843C05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85F4-83A8-414A-BA20-955E6239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9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DFA16B-5AAE-4265-A2EE-AABF98D7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A4DE21C-732D-4813-81FF-5A12F2C7B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C503ED-00F7-48F5-897C-ED28910A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9977-40A5-42F4-8400-1F9F9C6D797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3512B1D-FBB8-42BC-A264-5063970E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5B95AE-6EF2-4DBF-9EE0-D5A914CD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85F4-83A8-414A-BA20-955E6239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3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A3CCE9C-DF8C-49DE-89A1-5304D2BA9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D4434C4-6D22-46BE-9D2D-8C07C0773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048FCB1-46B1-4DC6-BFD0-8F71948A5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9977-40A5-42F4-8400-1F9F9C6D797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F8C2688-3A7F-4F78-8646-0A852AEE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1E49A46-F589-4C48-A605-95565D4F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85F4-83A8-414A-BA20-955E6239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6DE643-B2BB-466E-B505-1F709445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AE59D9-9514-4423-81BC-CFBE47D90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FE0C2D-8E4C-484A-A1A0-1DB9DE41C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9977-40A5-42F4-8400-1F9F9C6D797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400CA2-76EB-4961-8ED2-17BC0CA8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43100A1-65E2-4ADC-B4E2-32A21252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85F4-83A8-414A-BA20-955E6239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339B35-E1DF-43B0-AF33-55279593C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DDD719C-B130-4487-BE25-F7DFC96DB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6D28A7-C284-4C22-BE51-49FFA7220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9977-40A5-42F4-8400-1F9F9C6D797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901B99-945A-410A-B3F7-B554AA965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BC5D94-6512-4DD0-94A2-F352E16D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85F4-83A8-414A-BA20-955E6239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4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6F6192-1F56-4F02-9906-D8835597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53F1C6-FBCE-4CEF-9391-95804083F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FEE44E2-5419-48AE-9864-C98D2BF17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BD87F5-F43B-4DF8-8129-92C683A5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9977-40A5-42F4-8400-1F9F9C6D797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AF1EAB3-2A55-4324-A5B7-45D9950D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E75891A-1137-4332-90EA-38DA6A51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85F4-83A8-414A-BA20-955E6239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1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84BBA9-AB09-40BA-9883-DB20344A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6BDBC7D-7972-4EF9-A7A9-996B692ED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050ACB5-3128-4834-AB97-BBE9955EF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193E436-B8F3-4E65-89ED-13CC4717C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D846BE4-F8AD-473D-BD56-EFB2CEA07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945F8C0-1AC1-4E9D-879A-715DDA26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9977-40A5-42F4-8400-1F9F9C6D797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2851015-8EFB-4429-B17F-BAB8870D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103DC49-96FA-4E22-8432-0065CFF1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85F4-83A8-414A-BA20-955E6239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1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4212D2-E737-4FE5-A226-6D552218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C908397-8290-4922-8596-E512A46E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9977-40A5-42F4-8400-1F9F9C6D797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39AF219-61B8-45C0-96AC-88E6B5D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16FA20E-E0B6-4B55-8B08-073E00FE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85F4-83A8-414A-BA20-955E6239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6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283A403-8919-46BF-AE0D-674D3AED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9977-40A5-42F4-8400-1F9F9C6D797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CE4F751-5EC7-4B48-A953-94FB1545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445D9C1-67BB-4EDD-A924-0D22D36A3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85F4-83A8-414A-BA20-955E6239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3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B9EA83-EBC8-4EB4-A154-A066F7659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D44712-0C20-4881-B51E-024FB6430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C10DBE1-2F91-4D36-8D9D-5A7077EB9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437945C-3B92-4DE6-B4B8-2BD1BD7E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9977-40A5-42F4-8400-1F9F9C6D797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B129EFC-96BF-4EF7-85EE-69DB09B2D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33C81FE-A099-4426-9CA0-B1158EF9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85F4-83A8-414A-BA20-955E6239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5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54CD54-B80D-469C-8ECF-F5C1C583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07CCB62-0276-4830-B26E-D45B2F34D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297F045-09E7-42CF-A5C5-245D6799B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C28CF95-3A33-48E7-A160-381DBFDE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9977-40A5-42F4-8400-1F9F9C6D797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7C2569B-80AE-4EB0-BF61-908E8AC2E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B36A355-CAD3-4635-8DC1-6C1D560E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85F4-83A8-414A-BA20-955E6239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0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74CB647-D1FC-4767-9A40-77104D21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9E108A9-9441-410C-82C6-C2A4671D7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0D0D3D9-B9E3-42B9-8660-0F5B3B4DF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89977-40A5-42F4-8400-1F9F9C6D797D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E11FFF1-3771-4B9C-85F9-63735596D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1188287-CB97-4540-9BA3-4F7E546AB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585F4-83A8-414A-BA20-955E6239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6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3C4C446E-FE7C-4571-872E-3E74C5A4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hu-HU" dirty="0"/>
              <a:t>                  </a:t>
            </a:r>
            <a:r>
              <a:rPr lang="hu-HU" sz="4800" b="1" i="1" dirty="0"/>
              <a:t>Eljött a megújulás ideje!</a:t>
            </a:r>
            <a:endParaRPr lang="en-US" sz="4800" b="1" i="1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5D9609D0-A57C-42CB-A562-7382CFCDB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750" y="1401762"/>
            <a:ext cx="8542020" cy="53387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3221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4533A6-4DFF-446D-BAB7-A1D3ED1A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hu-HU" b="1" i="1" dirty="0"/>
              <a:t>Az „első lépés” a megújulás útján….</a:t>
            </a:r>
            <a:endParaRPr lang="en-US" b="1" i="1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B0592D27-BBDE-4E60-9152-1A382B157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9958" y="1232975"/>
            <a:ext cx="9472083" cy="53604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88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D0FCFA-3D4A-4863-9769-3C662369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2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2400" b="1" i="1" dirty="0"/>
              <a:t>„</a:t>
            </a:r>
            <a:r>
              <a:rPr lang="hu-HU" sz="2700" b="1" i="1" dirty="0"/>
              <a:t>Csendesedjetek el, és tudjátok meg, hogy én vagyok az Isten!”  Zsolt. 46,11</a:t>
            </a:r>
            <a:br>
              <a:rPr lang="hu-HU" sz="2700" b="1" i="1" dirty="0"/>
            </a:br>
            <a:r>
              <a:rPr lang="hu-HU" sz="2700" b="1" i="1" dirty="0"/>
              <a:t>„</a:t>
            </a:r>
            <a:r>
              <a:rPr lang="pt-BR" sz="2700" b="1" i="1" dirty="0"/>
              <a:t>Csak Istenhez fordulva csendesül el a lelkem</a:t>
            </a:r>
            <a:r>
              <a:rPr lang="hu-HU" sz="2700" b="1" i="1" dirty="0"/>
              <a:t>” Zsolt. 62,2</a:t>
            </a:r>
            <a:br>
              <a:rPr lang="hu-HU" sz="2700" b="1" i="1" dirty="0"/>
            </a:br>
            <a:r>
              <a:rPr lang="hu-HU" sz="2700" b="1" i="1" dirty="0"/>
              <a:t> „Nem törekszem arra, ami túl nagy és elérhetetlen </a:t>
            </a:r>
            <a:r>
              <a:rPr lang="hu-HU" sz="2700" b="1" i="1" dirty="0" err="1"/>
              <a:t>nekem.Inkább</a:t>
            </a:r>
            <a:r>
              <a:rPr lang="hu-HU" sz="2700" b="1" i="1" dirty="0"/>
              <a:t> csitítottam, csendesítettem lelkemet, mint anya a gyermekét. Mint a gyermek, olyan most a lelkem”       Zsolt. 131,2</a:t>
            </a:r>
            <a:br>
              <a:rPr lang="hu-HU" sz="2000" dirty="0"/>
            </a:br>
            <a:endParaRPr lang="en-US" sz="2000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2E1927C5-7D45-4565-9658-335A2584D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8134" y="2447925"/>
            <a:ext cx="6695732" cy="398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78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DE9AC0-2A60-495B-94C8-754C0FE0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b="1" i="1" dirty="0"/>
              <a:t>„</a:t>
            </a:r>
            <a:r>
              <a:rPr lang="en-US" sz="2800" b="1" i="1" dirty="0" err="1"/>
              <a:t>Teremts</a:t>
            </a:r>
            <a:r>
              <a:rPr lang="en-US" sz="2800" b="1" i="1" dirty="0"/>
              <a:t> </a:t>
            </a:r>
            <a:r>
              <a:rPr lang="en-US" sz="2800" b="1" i="1" dirty="0" err="1"/>
              <a:t>bennem</a:t>
            </a:r>
            <a:r>
              <a:rPr lang="en-US" sz="2800" b="1" i="1" dirty="0"/>
              <a:t> </a:t>
            </a:r>
            <a:r>
              <a:rPr lang="en-US" sz="2800" b="1" i="1" dirty="0" err="1"/>
              <a:t>tiszta</a:t>
            </a:r>
            <a:r>
              <a:rPr lang="en-US" sz="2800" b="1" i="1" dirty="0"/>
              <a:t> </a:t>
            </a:r>
            <a:r>
              <a:rPr lang="en-US" sz="2800" b="1" i="1" dirty="0" err="1"/>
              <a:t>szívet</a:t>
            </a:r>
            <a:r>
              <a:rPr lang="en-US" sz="2800" b="1" i="1" dirty="0"/>
              <a:t>, </a:t>
            </a:r>
            <a:r>
              <a:rPr lang="en-US" sz="2800" b="1" i="1" dirty="0" err="1"/>
              <a:t>Istenem,s</a:t>
            </a:r>
            <a:r>
              <a:rPr lang="en-US" sz="2800" b="1" i="1" dirty="0"/>
              <a:t> </a:t>
            </a:r>
            <a:r>
              <a:rPr lang="en-US" sz="2800" b="1" i="1" dirty="0" err="1"/>
              <a:t>az</a:t>
            </a:r>
            <a:r>
              <a:rPr lang="en-US" sz="2800" b="1" i="1" dirty="0"/>
              <a:t> </a:t>
            </a:r>
            <a:r>
              <a:rPr lang="en-US" sz="2800" b="1" i="1" dirty="0" err="1"/>
              <a:t>állhatatos</a:t>
            </a:r>
            <a:r>
              <a:rPr lang="en-US" sz="2800" b="1" i="1" dirty="0"/>
              <a:t> </a:t>
            </a:r>
            <a:r>
              <a:rPr lang="en-US" sz="2800" b="1" i="1" dirty="0" err="1"/>
              <a:t>lelket</a:t>
            </a:r>
            <a:r>
              <a:rPr lang="en-US" sz="2800" b="1" i="1" dirty="0"/>
              <a:t> </a:t>
            </a:r>
            <a:r>
              <a:rPr lang="en-US" sz="2800" b="1" i="1" dirty="0" err="1"/>
              <a:t>újítsd</a:t>
            </a:r>
            <a:r>
              <a:rPr lang="en-US" sz="2800" b="1" i="1" dirty="0"/>
              <a:t> meg </a:t>
            </a:r>
            <a:r>
              <a:rPr lang="en-US" sz="2800" b="1" i="1" dirty="0" err="1"/>
              <a:t>bennem</a:t>
            </a:r>
            <a:r>
              <a:rPr lang="en-US" sz="2800" b="1" i="1" dirty="0"/>
              <a:t>!</a:t>
            </a:r>
            <a:r>
              <a:rPr lang="hu-HU" sz="2800" b="1" i="1" dirty="0"/>
              <a:t>”</a:t>
            </a:r>
            <a:br>
              <a:rPr lang="hu-HU" sz="2800" b="1" i="1" dirty="0"/>
            </a:br>
            <a:br>
              <a:rPr lang="hu-HU" sz="2800" b="1" i="1" dirty="0"/>
            </a:br>
            <a:r>
              <a:rPr lang="hu-HU" sz="2800" b="1" i="1" dirty="0"/>
              <a:t>„Teremts új szívet </a:t>
            </a:r>
            <a:r>
              <a:rPr lang="hu-HU" sz="2800" b="1" i="1" dirty="0" err="1"/>
              <a:t>belém,s</a:t>
            </a:r>
            <a:r>
              <a:rPr lang="hu-HU" sz="2800" b="1" i="1" dirty="0"/>
              <a:t> éleszd fel bennem újra az erős lelkületet!” Zsolt. 51,12</a:t>
            </a:r>
            <a:endParaRPr lang="en-US" sz="2800" b="1" i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E271AA-AEA0-401E-B842-00DAE5598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/>
              <a:t>Megújulás-reformáció -mindennapos megtérés az Úrhoz</a:t>
            </a:r>
          </a:p>
          <a:p>
            <a:r>
              <a:rPr lang="hu-HU" sz="2000" dirty="0"/>
              <a:t>Megújulás-megtisztulás-megvallani, elhagyni a bűnt</a:t>
            </a:r>
          </a:p>
          <a:p>
            <a:r>
              <a:rPr lang="hu-HU" sz="2000" dirty="0"/>
              <a:t>Megújulás- értékrendem megváltoztatása- jó és jónak tűnő dolgok kiértékelése</a:t>
            </a:r>
          </a:p>
          <a:p>
            <a:endParaRPr lang="hu-HU" dirty="0"/>
          </a:p>
          <a:p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E1FE953-3FEA-481A-BD3C-AC88B27FE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161" y="3149600"/>
            <a:ext cx="5662505" cy="3539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123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DD61C1-117A-4134-A776-DED3E7DC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727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3100" b="1" i="1" dirty="0"/>
              <a:t>„</a:t>
            </a:r>
            <a:r>
              <a:rPr lang="en-US" sz="3100" b="1" i="1" dirty="0"/>
              <a:t> ne </a:t>
            </a:r>
            <a:r>
              <a:rPr lang="en-US" sz="3100" b="1" i="1" dirty="0" err="1"/>
              <a:t>igazodjatok</a:t>
            </a:r>
            <a:r>
              <a:rPr lang="en-US" sz="3100" b="1" i="1" dirty="0"/>
              <a:t> e </a:t>
            </a:r>
            <a:r>
              <a:rPr lang="en-US" sz="3100" b="1" i="1" dirty="0" err="1"/>
              <a:t>világhoz</a:t>
            </a:r>
            <a:r>
              <a:rPr lang="en-US" sz="3100" b="1" i="1" dirty="0"/>
              <a:t>, </a:t>
            </a:r>
            <a:r>
              <a:rPr lang="en-US" sz="3100" b="1" i="1" dirty="0" err="1"/>
              <a:t>hanem</a:t>
            </a:r>
            <a:r>
              <a:rPr lang="en-US" sz="3100" b="1" i="1" dirty="0"/>
              <a:t> </a:t>
            </a:r>
            <a:r>
              <a:rPr lang="en-US" sz="3100" b="1" i="1" dirty="0" err="1"/>
              <a:t>változzatok</a:t>
            </a:r>
            <a:r>
              <a:rPr lang="en-US" sz="3100" b="1" i="1" dirty="0"/>
              <a:t> meg </a:t>
            </a:r>
            <a:r>
              <a:rPr lang="en-US" sz="3100" b="1" i="1" dirty="0" err="1"/>
              <a:t>értelmetek</a:t>
            </a:r>
            <a:r>
              <a:rPr lang="en-US" sz="3100" b="1" i="1" dirty="0"/>
              <a:t> </a:t>
            </a:r>
            <a:r>
              <a:rPr lang="en-US" sz="3100" b="1" i="1" dirty="0" err="1"/>
              <a:t>megújulásával</a:t>
            </a:r>
            <a:r>
              <a:rPr lang="en-US" sz="3100" b="1" i="1" dirty="0"/>
              <a:t>, </a:t>
            </a:r>
            <a:r>
              <a:rPr lang="en-US" sz="3100" b="1" i="1" dirty="0" err="1"/>
              <a:t>hogy</a:t>
            </a:r>
            <a:r>
              <a:rPr lang="en-US" sz="3100" b="1" i="1" dirty="0"/>
              <a:t> </a:t>
            </a:r>
            <a:r>
              <a:rPr lang="en-US" sz="3100" b="1" i="1" dirty="0" err="1"/>
              <a:t>megítélhessétek</a:t>
            </a:r>
            <a:r>
              <a:rPr lang="en-US" sz="3100" b="1" i="1" dirty="0"/>
              <a:t>, mi </a:t>
            </a:r>
            <a:r>
              <a:rPr lang="en-US" sz="3100" b="1" i="1" dirty="0" err="1"/>
              <a:t>az</a:t>
            </a:r>
            <a:r>
              <a:rPr lang="en-US" sz="3100" b="1" i="1" dirty="0"/>
              <a:t> </a:t>
            </a:r>
            <a:r>
              <a:rPr lang="en-US" sz="3100" b="1" i="1" dirty="0" err="1"/>
              <a:t>Isten</a:t>
            </a:r>
            <a:r>
              <a:rPr lang="en-US" sz="3100" b="1" i="1" dirty="0"/>
              <a:t> </a:t>
            </a:r>
            <a:r>
              <a:rPr lang="en-US" sz="3100" b="1" i="1" dirty="0" err="1"/>
              <a:t>akarata</a:t>
            </a:r>
            <a:r>
              <a:rPr lang="en-US" sz="3100" b="1" i="1" dirty="0"/>
              <a:t>, mi </a:t>
            </a:r>
            <a:r>
              <a:rPr lang="en-US" sz="3100" b="1" i="1" dirty="0" err="1"/>
              <a:t>az</a:t>
            </a:r>
            <a:r>
              <a:rPr lang="en-US" sz="3100" b="1" i="1" dirty="0"/>
              <a:t>, </a:t>
            </a:r>
            <a:r>
              <a:rPr lang="en-US" sz="3100" b="1" i="1" dirty="0" err="1"/>
              <a:t>ami</a:t>
            </a:r>
            <a:r>
              <a:rPr lang="en-US" sz="3100" b="1" i="1" dirty="0"/>
              <a:t> </a:t>
            </a:r>
            <a:r>
              <a:rPr lang="en-US" sz="3100" b="1" i="1" dirty="0" err="1"/>
              <a:t>jó</a:t>
            </a:r>
            <a:r>
              <a:rPr lang="en-US" sz="3100" b="1" i="1" dirty="0"/>
              <a:t>, </a:t>
            </a:r>
            <a:r>
              <a:rPr lang="en-US" sz="3100" b="1" i="1" dirty="0" err="1"/>
              <a:t>ami</a:t>
            </a:r>
            <a:r>
              <a:rPr lang="en-US" sz="3100" b="1" i="1" dirty="0"/>
              <a:t> </a:t>
            </a:r>
            <a:r>
              <a:rPr lang="en-US" sz="3100" b="1" i="1" dirty="0" err="1"/>
              <a:t>neki</a:t>
            </a:r>
            <a:r>
              <a:rPr lang="en-US" sz="3100" b="1" i="1" dirty="0"/>
              <a:t> </a:t>
            </a:r>
            <a:r>
              <a:rPr lang="en-US" sz="3100" b="1" i="1" dirty="0" err="1"/>
              <a:t>tetsző</a:t>
            </a:r>
            <a:r>
              <a:rPr lang="en-US" sz="3100" b="1" i="1" dirty="0"/>
              <a:t> </a:t>
            </a:r>
            <a:r>
              <a:rPr lang="en-US" sz="3100" b="1" i="1" dirty="0" err="1"/>
              <a:t>és</a:t>
            </a:r>
            <a:r>
              <a:rPr lang="en-US" sz="3100" b="1" i="1" dirty="0"/>
              <a:t> </a:t>
            </a:r>
            <a:r>
              <a:rPr lang="en-US" sz="3100" b="1" i="1" dirty="0" err="1"/>
              <a:t>tökéletes</a:t>
            </a:r>
            <a:r>
              <a:rPr lang="en-US" sz="3100" b="1" i="1" dirty="0"/>
              <a:t>.</a:t>
            </a:r>
            <a:r>
              <a:rPr lang="hu-HU" sz="3100" b="1" i="1" dirty="0"/>
              <a:t>” Róma 12,2</a:t>
            </a:r>
            <a:br>
              <a:rPr lang="hu-HU" sz="2000" dirty="0"/>
            </a:br>
            <a:br>
              <a:rPr lang="hu-HU" sz="2000" dirty="0"/>
            </a:br>
            <a:r>
              <a:rPr lang="hu-HU" sz="2000" dirty="0"/>
              <a:t>-értelem megújulása –a mi felelősségünk</a:t>
            </a:r>
            <a:br>
              <a:rPr lang="hu-HU" sz="2000" dirty="0"/>
            </a:br>
            <a:r>
              <a:rPr lang="hu-HU" sz="2000" dirty="0"/>
              <a:t>-nem tudsz helyes döntést hozni, ha az elméd nincs megújítva Isten igéjével </a:t>
            </a:r>
            <a:br>
              <a:rPr lang="hu-HU" sz="2000" dirty="0"/>
            </a:br>
            <a:r>
              <a:rPr lang="hu-HU" sz="2000" dirty="0"/>
              <a:t>-akinek nincs szilárd meggyőződése, azt könnyű eltéríteni az útjáról</a:t>
            </a:r>
            <a:endParaRPr lang="en-US" sz="2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4035167-26D2-4862-B2BC-5CB65ECF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034" y="1992842"/>
            <a:ext cx="9000066" cy="4500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823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19863C-4EA8-4C90-920B-80CCA5B2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b="1" i="1" dirty="0"/>
              <a:t>„..</a:t>
            </a:r>
            <a:r>
              <a:rPr lang="en-US" sz="2400" b="1" i="1" dirty="0" err="1"/>
              <a:t>teljes</a:t>
            </a:r>
            <a:r>
              <a:rPr lang="en-US" sz="2400" b="1" i="1" dirty="0"/>
              <a:t> </a:t>
            </a:r>
            <a:r>
              <a:rPr lang="en-US" sz="2400" b="1" i="1" dirty="0" err="1"/>
              <a:t>alázatossággal</a:t>
            </a:r>
            <a:r>
              <a:rPr lang="en-US" sz="2400" b="1" i="1" dirty="0"/>
              <a:t>, </a:t>
            </a:r>
            <a:r>
              <a:rPr lang="en-US" sz="2400" b="1" i="1" dirty="0" err="1"/>
              <a:t>szelídséggel</a:t>
            </a:r>
            <a:r>
              <a:rPr lang="en-US" sz="2400" b="1" i="1" dirty="0"/>
              <a:t> </a:t>
            </a:r>
            <a:r>
              <a:rPr lang="en-US" sz="2400" b="1" i="1" dirty="0" err="1"/>
              <a:t>és</a:t>
            </a:r>
            <a:r>
              <a:rPr lang="en-US" sz="2400" b="1" i="1" dirty="0"/>
              <a:t> </a:t>
            </a:r>
            <a:r>
              <a:rPr lang="en-US" sz="2400" b="1" i="1" dirty="0" err="1"/>
              <a:t>türelemmel</a:t>
            </a:r>
            <a:r>
              <a:rPr lang="en-US" sz="2400" b="1" i="1" dirty="0"/>
              <a:t>; </a:t>
            </a:r>
            <a:r>
              <a:rPr lang="en-US" sz="2400" b="1" i="1" dirty="0" err="1"/>
              <a:t>viseljétek</a:t>
            </a:r>
            <a:r>
              <a:rPr lang="en-US" sz="2400" b="1" i="1" dirty="0"/>
              <a:t> </a:t>
            </a:r>
            <a:r>
              <a:rPr lang="en-US" sz="2400" b="1" i="1" dirty="0" err="1"/>
              <a:t>el</a:t>
            </a:r>
            <a:r>
              <a:rPr lang="en-US" sz="2400" b="1" i="1" dirty="0"/>
              <a:t> </a:t>
            </a:r>
            <a:r>
              <a:rPr lang="en-US" sz="2400" b="1" i="1" dirty="0" err="1"/>
              <a:t>egymást</a:t>
            </a:r>
            <a:r>
              <a:rPr lang="en-US" sz="2400" b="1" i="1" dirty="0"/>
              <a:t> </a:t>
            </a:r>
            <a:r>
              <a:rPr lang="en-US" sz="2400" b="1" i="1" dirty="0" err="1"/>
              <a:t>szeretettel</a:t>
            </a:r>
            <a:r>
              <a:rPr lang="en-US" sz="2400" b="1" i="1" dirty="0"/>
              <a:t>, </a:t>
            </a:r>
            <a:r>
              <a:rPr lang="en-US" sz="2400" b="1" i="1" dirty="0" err="1"/>
              <a:t>igyekezzetek</a:t>
            </a:r>
            <a:r>
              <a:rPr lang="en-US" sz="2400" b="1" i="1" dirty="0"/>
              <a:t> </a:t>
            </a:r>
            <a:r>
              <a:rPr lang="en-US" sz="2400" b="1" i="1" dirty="0" err="1"/>
              <a:t>megtartani</a:t>
            </a:r>
            <a:r>
              <a:rPr lang="en-US" sz="2400" b="1" i="1" dirty="0"/>
              <a:t> a </a:t>
            </a:r>
            <a:r>
              <a:rPr lang="en-US" sz="2400" b="1" i="1" dirty="0" err="1"/>
              <a:t>Lélek</a:t>
            </a:r>
            <a:r>
              <a:rPr lang="en-US" sz="2400" b="1" i="1" dirty="0"/>
              <a:t> </a:t>
            </a:r>
            <a:r>
              <a:rPr lang="en-US" sz="2400" b="1" i="1" dirty="0" err="1"/>
              <a:t>egységét</a:t>
            </a:r>
            <a:r>
              <a:rPr lang="en-US" sz="2400" b="1" i="1" dirty="0"/>
              <a:t> a </a:t>
            </a:r>
            <a:r>
              <a:rPr lang="en-US" sz="2400" b="1" i="1" dirty="0" err="1"/>
              <a:t>békesség</a:t>
            </a:r>
            <a:r>
              <a:rPr lang="en-US" sz="2400" b="1" i="1" dirty="0"/>
              <a:t> </a:t>
            </a:r>
            <a:r>
              <a:rPr lang="en-US" sz="2400" b="1" i="1" dirty="0" err="1"/>
              <a:t>kötelékével</a:t>
            </a:r>
            <a:r>
              <a:rPr lang="en-US" sz="2400" b="1" i="1" dirty="0"/>
              <a:t>.</a:t>
            </a:r>
            <a:r>
              <a:rPr lang="hu-HU" sz="2400" b="1" i="1" dirty="0"/>
              <a:t>” </a:t>
            </a:r>
            <a:r>
              <a:rPr lang="hu-HU" sz="2400" b="1" i="1" dirty="0" err="1"/>
              <a:t>Ef</a:t>
            </a:r>
            <a:r>
              <a:rPr lang="hu-HU" sz="2400" b="1" i="1" dirty="0"/>
              <a:t>. 4,2-3</a:t>
            </a:r>
            <a:br>
              <a:rPr lang="hu-HU" sz="2400" b="1" i="1" dirty="0"/>
            </a:br>
            <a:r>
              <a:rPr lang="hu-HU" sz="2400" b="1" i="1" dirty="0"/>
              <a:t>„Törekedjetek mindenki iránt a békességre és a szent életre, amely nélkül senki sem látja meg az Urat.” Zsidók. 12,14</a:t>
            </a:r>
            <a:endParaRPr lang="en-US" sz="2400" b="1" i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0D4F1B-E802-48C1-A4A2-C15B9C638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/>
              <a:t>-az egymáshoz való viszonyulásunk meghatározza az Úrral való kapcsolatunkat</a:t>
            </a:r>
          </a:p>
          <a:p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AF5EDF7-CE12-477E-8BE1-C48474BB5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938" y="2435563"/>
            <a:ext cx="6501195" cy="38763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490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2F119B-6CE7-4B14-8C5B-70810DDB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Szárnyra kelni…</a:t>
            </a:r>
            <a:endParaRPr lang="en-US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A1B8952C-F9E4-486A-9B0A-26A43BB23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5674" y="285750"/>
            <a:ext cx="6207125" cy="6207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160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66FF1F-1847-4A76-BB9E-45154AB57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           Mit tanulhatunk a sasoktól?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CBBA3E-7EAD-4FD4-B811-139D57BD6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A sasok sok szempontból példát adhatnak az ember számára, főleg a </a:t>
            </a:r>
            <a:r>
              <a:rPr lang="hu-HU" dirty="0">
                <a:solidFill>
                  <a:srgbClr val="FF0000"/>
                </a:solidFill>
              </a:rPr>
              <a:t>kitartás, éberség és stratégia </a:t>
            </a:r>
            <a:r>
              <a:rPr lang="hu-HU" dirty="0"/>
              <a:t>terén. Íme néhány fontos tanulság:</a:t>
            </a:r>
          </a:p>
          <a:p>
            <a:r>
              <a:rPr lang="hu-HU" dirty="0">
                <a:solidFill>
                  <a:srgbClr val="FF0000"/>
                </a:solidFill>
              </a:rPr>
              <a:t>Magasra törekedj, de stabilan</a:t>
            </a:r>
            <a:r>
              <a:rPr lang="hu-HU" dirty="0"/>
              <a:t>– A sas a fészkét magas, biztonságos helyre építi. Ez azt üzeni, hogy mindig érdemes célokat kitűzni, de a stabil alapokra figyelni (Jézus Krisztus a biztos alap).</a:t>
            </a:r>
          </a:p>
          <a:p>
            <a:r>
              <a:rPr lang="hu-HU" dirty="0">
                <a:solidFill>
                  <a:srgbClr val="FF0000"/>
                </a:solidFill>
              </a:rPr>
              <a:t>Türelem és kitartás</a:t>
            </a:r>
            <a:r>
              <a:rPr lang="hu-HU" dirty="0"/>
              <a:t>– A fészeképítés hosszú folyamat, és a sas gyakran évekig használja ugyanazt a helyet, folyamatosan karbantartva. Ez a türelem és az elkötelezettség fontosságát mutatja.</a:t>
            </a:r>
          </a:p>
          <a:p>
            <a:r>
              <a:rPr lang="hu-HU" dirty="0">
                <a:solidFill>
                  <a:srgbClr val="FF0000"/>
                </a:solidFill>
              </a:rPr>
              <a:t>Éberség és előrelátás</a:t>
            </a:r>
            <a:r>
              <a:rPr lang="hu-HU" dirty="0"/>
              <a:t>– A sas minden mozdulatát figyelmesen végzi, hogy a fiókái biztonságban legyenek. Az életben ez a körültekintő tervezést és a veszélyek előre látását jelképezheti.</a:t>
            </a:r>
          </a:p>
          <a:p>
            <a:r>
              <a:rPr lang="hu-HU" dirty="0">
                <a:solidFill>
                  <a:srgbClr val="FF0000"/>
                </a:solidFill>
              </a:rPr>
              <a:t>Függetlenség és önállóság</a:t>
            </a:r>
            <a:r>
              <a:rPr lang="hu-HU" dirty="0"/>
              <a:t>– A fiatal sasok előbb-utóbb elhagyják a fészket, és önállóan kell boldogulniuk. Ez az önállóságra és a felelősségvállalásra emlékeztet minket.</a:t>
            </a:r>
          </a:p>
          <a:p>
            <a:r>
              <a:rPr lang="hu-HU" dirty="0">
                <a:solidFill>
                  <a:srgbClr val="FF0000"/>
                </a:solidFill>
              </a:rPr>
              <a:t>Erő és kitartás a nehézségek közepette</a:t>
            </a:r>
            <a:r>
              <a:rPr lang="hu-HU" dirty="0"/>
              <a:t>– A sasok gyakran szélsőséges időjárásban is megvédik fészküket. Ez azt tanítja, hogy a nehézségek ellenére érdemes kitartani a céljaink mellett.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3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459</Words>
  <Application>Microsoft Office PowerPoint</Application>
  <PresentationFormat>Szélesvásznú</PresentationFormat>
  <Paragraphs>18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                  Eljött a megújulás ideje!</vt:lpstr>
      <vt:lpstr>Az „első lépés” a megújulás útján….</vt:lpstr>
      <vt:lpstr>„Csendesedjetek el, és tudjátok meg, hogy én vagyok az Isten!”  Zsolt. 46,11 „Csak Istenhez fordulva csendesül el a lelkem” Zsolt. 62,2  „Nem törekszem arra, ami túl nagy és elérhetetlen nekem.Inkább csitítottam, csendesítettem lelkemet, mint anya a gyermekét. Mint a gyermek, olyan most a lelkem”       Zsolt. 131,2 </vt:lpstr>
      <vt:lpstr>„Teremts bennem tiszta szívet, Istenem,s az állhatatos lelket újítsd meg bennem!”  „Teremts új szívet belém,s éleszd fel bennem újra az erős lelkületet!” Zsolt. 51,12</vt:lpstr>
      <vt:lpstr>„ ne igazodjatok e világhoz, hanem változzatok meg értelmetek megújulásával, hogy megítélhessétek, mi az Isten akarata, mi az, ami jó, ami neki tetsző és tökéletes.” Róma 12,2  -értelem megújulása –a mi felelősségünk -nem tudsz helyes döntést hozni, ha az elméd nincs megújítva Isten igéjével  -akinek nincs szilárd meggyőződése, azt könnyű eltéríteni az útjáról</vt:lpstr>
      <vt:lpstr>„..teljes alázatossággal, szelídséggel és türelemmel; viseljétek el egymást szeretettel, igyekezzetek megtartani a Lélek egységét a békesség kötelékével.” Ef. 4,2-3 „Törekedjetek mindenki iránt a békességre és a szent életre, amely nélkül senki sem látja meg az Urat.” Zsidók. 12,14</vt:lpstr>
      <vt:lpstr>Szárnyra kelni…</vt:lpstr>
      <vt:lpstr>            Mit tanulhatunk a sasoktól?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László Harangozó</dc:creator>
  <cp:lastModifiedBy>konczvagasi@gmail.com</cp:lastModifiedBy>
  <cp:revision>28</cp:revision>
  <dcterms:created xsi:type="dcterms:W3CDTF">2025-11-05T21:29:13Z</dcterms:created>
  <dcterms:modified xsi:type="dcterms:W3CDTF">2025-11-13T10:56:26Z</dcterms:modified>
</cp:coreProperties>
</file>