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82" r:id="rId2"/>
    <p:sldId id="280" r:id="rId3"/>
    <p:sldId id="281" r:id="rId4"/>
    <p:sldId id="257" r:id="rId5"/>
    <p:sldId id="259" r:id="rId6"/>
    <p:sldId id="260" r:id="rId7"/>
    <p:sldId id="261" r:id="rId8"/>
    <p:sldId id="262" r:id="rId9"/>
    <p:sldId id="258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1" r:id="rId18"/>
    <p:sldId id="270" r:id="rId19"/>
    <p:sldId id="277" r:id="rId20"/>
    <p:sldId id="272" r:id="rId21"/>
    <p:sldId id="273" r:id="rId22"/>
    <p:sldId id="274" r:id="rId23"/>
    <p:sldId id="275" r:id="rId24"/>
    <p:sldId id="276" r:id="rId25"/>
    <p:sldId id="279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D8C6211-4E9F-4D28-B728-3B73F084773F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49327D7-8C8C-44A3-8869-921CF13582F4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194100" y="2887531"/>
            <a:ext cx="6779111" cy="923330"/>
            <a:chOff x="1172584" y="1381459"/>
            <a:chExt cx="6779110" cy="923329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anose="05000000000000000000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anose="05000000000000000000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83342" y="1387737"/>
            <a:ext cx="6777319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anchor="ctr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C6211-4E9F-4D28-B728-3B73F084773F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27D7-8C8C-44A3-8869-921CF13582F4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172585" y="1392217"/>
            <a:ext cx="6779111" cy="923330"/>
            <a:chOff x="1172584" y="1381459"/>
            <a:chExt cx="6779110" cy="923329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anose="05000000000000000000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anose="05000000000000000000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766561" y="559399"/>
            <a:ext cx="1678193" cy="556676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C6211-4E9F-4D28-B728-3B73F084773F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27D7-8C8C-44A3-8869-921CF13582F4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1" y="2880824"/>
            <a:ext cx="5480154" cy="923330"/>
            <a:chOff x="1815339" y="1381458"/>
            <a:chExt cx="5480154" cy="923329"/>
          </a:xfrm>
        </p:grpSpPr>
        <p:sp>
          <p:nvSpPr>
            <p:cNvPr id="12" name="TextBox 11"/>
            <p:cNvSpPr txBox="1"/>
            <p:nvPr/>
          </p:nvSpPr>
          <p:spPr>
            <a:xfrm>
              <a:off x="4147072" y="1381458"/>
              <a:ext cx="877163" cy="923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anose="05000000000000000000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anose="05000000000000000000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C6211-4E9F-4D28-B728-3B73F084773F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27D7-8C8C-44A3-8869-921CF13582F4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5" y="1392217"/>
            <a:ext cx="6779111" cy="923330"/>
            <a:chOff x="1172584" y="1381459"/>
            <a:chExt cx="6779110" cy="923329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anose="05000000000000000000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anose="05000000000000000000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5" y="2887579"/>
            <a:ext cx="6779111" cy="923330"/>
            <a:chOff x="1172584" y="1381459"/>
            <a:chExt cx="6779110" cy="923329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anose="05000000000000000000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anose="05000000000000000000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0041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99249" y="3767317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C6211-4E9F-4D28-B728-3B73F084773F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27D7-8C8C-44A3-8869-921CF13582F4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C6211-4E9F-4D28-B728-3B73F084773F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27D7-8C8C-44A3-8869-921CF13582F4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5" y="1392217"/>
            <a:ext cx="6779111" cy="923330"/>
            <a:chOff x="1172584" y="1381459"/>
            <a:chExt cx="6779110" cy="923329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anose="05000000000000000000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anose="05000000000000000000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 hasCustomPrompt="1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051561" y="2240280"/>
            <a:ext cx="3442447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5002307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45027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C6211-4E9F-4D28-B728-3B73F084773F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27D7-8C8C-44A3-8869-921CF13582F4}" type="slidenum">
              <a:rPr lang="en-US" smtClean="0"/>
              <a:t>‹#›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172585" y="1392217"/>
            <a:ext cx="6779111" cy="923330"/>
            <a:chOff x="1172584" y="1381459"/>
            <a:chExt cx="6779110" cy="923329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anose="05000000000000000000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anose="05000000000000000000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C6211-4E9F-4D28-B728-3B73F084773F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27D7-8C8C-44A3-8869-921CF13582F4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172585" y="1392217"/>
            <a:ext cx="6779111" cy="923330"/>
            <a:chOff x="1172584" y="1381459"/>
            <a:chExt cx="6779110" cy="923329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anose="05000000000000000000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anose="05000000000000000000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C6211-4E9F-4D28-B728-3B73F084773F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27D7-8C8C-44A3-8869-921CF13582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34580" y="1678196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92001" y="559399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34580" y="3603813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C6211-4E9F-4D28-B728-3B73F084773F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27D7-8C8C-44A3-8869-921CF13582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7732" y="4668819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 rot="240000">
            <a:off x="2183793" y="666966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88489" y="5324307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C6211-4E9F-4D28-B728-3B73F084773F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27D7-8C8C-44A3-8869-921CF13582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1" y="570157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9" y="2248348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9" y="616144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2D8C6211-4E9F-4D28-B728-3B73F084773F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C49327D7-8C8C-44A3-8869-921CF13582F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anose="05000000000000000000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anose="05000000000000000000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anose="05000000000000000000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anose="05000000000000000000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anose="05000000000000000000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anose="05000000000000000000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anose="05000000000000000000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anose="05000000000000000000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anose="05000000000000000000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71601" y="2420888"/>
            <a:ext cx="7560840" cy="2206378"/>
          </a:xfrm>
        </p:spPr>
        <p:txBody>
          <a:bodyPr/>
          <a:lstStyle/>
          <a:p>
            <a:r>
              <a:rPr lang="hu-HU" sz="4900" b="1" dirty="0">
                <a:solidFill>
                  <a:srgbClr val="895D1D"/>
                </a:solidFill>
              </a:rPr>
              <a:t>A Délvidék (Vajdaság) ízei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41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aradék\Downloads\Szerb bab-Prebrana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78029"/>
            <a:ext cx="7200800" cy="4804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744422" y="260648"/>
            <a:ext cx="381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/>
              <a:t>Szerb bab (</a:t>
            </a:r>
            <a:r>
              <a:rPr lang="hu-HU" sz="2800" dirty="0" err="1" smtClean="0"/>
              <a:t>prebranac</a:t>
            </a:r>
            <a:r>
              <a:rPr lang="hu-HU" sz="2800" dirty="0" smtClean="0"/>
              <a:t>)</a:t>
            </a:r>
            <a:endParaRPr lang="en-US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Maradék\Downloads\Gibanic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65" y="2277640"/>
            <a:ext cx="2363774" cy="2218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Maradék\Downloads\Baklava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902" y="260648"/>
            <a:ext cx="4896841" cy="6252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65" y="116632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65" y="4869160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79512" y="2060848"/>
            <a:ext cx="21602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i="1" dirty="0" err="1" smtClean="0"/>
              <a:t>Gibanica</a:t>
            </a:r>
            <a:endParaRPr lang="en-US" sz="2400" b="1" i="1" dirty="0"/>
          </a:p>
        </p:txBody>
      </p:sp>
      <p:sp>
        <p:nvSpPr>
          <p:cNvPr id="3" name="Szövegdoboz 2"/>
          <p:cNvSpPr txBox="1"/>
          <p:nvPr/>
        </p:nvSpPr>
        <p:spPr>
          <a:xfrm>
            <a:off x="3491880" y="274854"/>
            <a:ext cx="3600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i="1" dirty="0" err="1" smtClean="0"/>
              <a:t>Baklava</a:t>
            </a:r>
            <a:endParaRPr lang="en-US" sz="2400" b="1" i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radék\Downloads\Bácskertesi mákos rétes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19" y="503592"/>
            <a:ext cx="2724518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Maradék\Downloads\Grillázstorta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36951"/>
            <a:ext cx="4752528" cy="6363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15" y="4082810"/>
            <a:ext cx="1914525" cy="239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666107" y="3095880"/>
            <a:ext cx="21777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dirty="0" err="1" smtClean="0"/>
              <a:t>Bácskertesi</a:t>
            </a:r>
            <a:r>
              <a:rPr lang="hu-HU" sz="1600" dirty="0" smtClean="0"/>
              <a:t> (</a:t>
            </a:r>
            <a:r>
              <a:rPr lang="hu-HU" sz="1600" dirty="0" err="1" smtClean="0"/>
              <a:t>kupuszinai</a:t>
            </a:r>
            <a:r>
              <a:rPr lang="hu-HU" sz="1600" dirty="0" smtClean="0"/>
              <a:t>) mákos rétes</a:t>
            </a:r>
            <a:endParaRPr lang="en-US" sz="16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4355976" y="6473585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err="1" smtClean="0"/>
              <a:t>Doroszlói</a:t>
            </a:r>
            <a:r>
              <a:rPr lang="hu-HU" dirty="0" smtClean="0"/>
              <a:t> diós torta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Maradék\Downloads\Apatini halpaprikás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99" y="305912"/>
            <a:ext cx="3370981" cy="337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Maradék\Downloads\Tiszai halászlé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836712"/>
            <a:ext cx="4489993" cy="3707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Maradék\Downloads\Gombosi halpaprikás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54" y="4031874"/>
            <a:ext cx="4006318" cy="2670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" y="1"/>
            <a:ext cx="32352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dirty="0" smtClean="0"/>
              <a:t>Bácskai </a:t>
            </a:r>
            <a:endParaRPr lang="hu-HU" sz="1600" dirty="0"/>
          </a:p>
          <a:p>
            <a:pPr algn="ctr"/>
            <a:r>
              <a:rPr lang="hu-HU" sz="1600" dirty="0" smtClean="0"/>
              <a:t>  halászlé</a:t>
            </a:r>
            <a:endParaRPr lang="en-US" sz="16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5484848" y="305912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Tiszai halászlé</a:t>
            </a:r>
            <a:endParaRPr lang="en-US" dirty="0"/>
          </a:p>
        </p:txBody>
      </p:sp>
      <p:sp>
        <p:nvSpPr>
          <p:cNvPr id="4" name="Szövegdoboz 3"/>
          <p:cNvSpPr txBox="1"/>
          <p:nvPr/>
        </p:nvSpPr>
        <p:spPr>
          <a:xfrm>
            <a:off x="4572000" y="6056421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Gombosi halpaprikás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aradék\Downloads\Kul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04664"/>
            <a:ext cx="3744416" cy="2963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Maradék\Downloads\Kolbász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092" y="3846284"/>
            <a:ext cx="7200800" cy="2823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3419872" y="3974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err="1" smtClean="0"/>
              <a:t>Kulen</a:t>
            </a:r>
            <a:endParaRPr lang="en-US" dirty="0"/>
          </a:p>
        </p:txBody>
      </p:sp>
      <p:sp>
        <p:nvSpPr>
          <p:cNvPr id="3" name="Szövegdoboz 2"/>
          <p:cNvSpPr txBox="1"/>
          <p:nvPr/>
        </p:nvSpPr>
        <p:spPr>
          <a:xfrm>
            <a:off x="3626384" y="3476952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Kolbász</a:t>
            </a:r>
            <a:endParaRPr lang="en-US" dirty="0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32656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310304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65" y="4773956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92" y="2310304"/>
            <a:ext cx="2590800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073" y="4773956"/>
            <a:ext cx="2838450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948" y="2310304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3685443" y="5373216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i="1" dirty="0" smtClean="0"/>
              <a:t>Vajalja</a:t>
            </a:r>
            <a:endParaRPr lang="en-US" sz="2400" b="1" i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aradék\Downloads\Meggytargy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89235"/>
            <a:ext cx="2206179" cy="131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églalap 2"/>
          <p:cNvSpPr/>
          <p:nvPr/>
        </p:nvSpPr>
        <p:spPr>
          <a:xfrm>
            <a:off x="925759" y="2924944"/>
            <a:ext cx="741682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7200" b="1" i="1" dirty="0">
                <a:solidFill>
                  <a:srgbClr val="895D1D"/>
                </a:solidFill>
              </a:rPr>
              <a:t>Vajdasági borok és pálinkák</a:t>
            </a:r>
            <a:endParaRPr lang="en-US" sz="72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89237"/>
            <a:ext cx="2099839" cy="131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aradék\Downloads\Szilvapálinka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7194"/>
            <a:ext cx="3052210" cy="2031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Maradék\Downloads\Versec-fehértemplomi borok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007" y="2962722"/>
            <a:ext cx="4728773" cy="3490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Maradék\Downloads\Tarcal-hegyi bor(1)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28806"/>
            <a:ext cx="3926210" cy="392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Maradék\Downloads\Kajszibarack pálinka(2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169" y="171078"/>
            <a:ext cx="1752600" cy="260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aradék\Downloads\Meggytargy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99" y="558800"/>
            <a:ext cx="8597900" cy="574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55576" y="2348880"/>
            <a:ext cx="7756263" cy="2664296"/>
          </a:xfrm>
        </p:spPr>
        <p:txBody>
          <a:bodyPr/>
          <a:lstStyle/>
          <a:p>
            <a:r>
              <a:rPr lang="hu-HU" sz="6000" b="1" i="1" dirty="0" smtClean="0"/>
              <a:t>Vajdasági református csigatészta</a:t>
            </a:r>
            <a:endParaRPr lang="en-US" sz="6000" b="1" i="1" dirty="0"/>
          </a:p>
        </p:txBody>
      </p:sp>
      <p:pic>
        <p:nvPicPr>
          <p:cNvPr id="13314" name="Picture 2" descr="C:\Users\Maradék\Downloads\Csigatészt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32656"/>
            <a:ext cx="2153816" cy="1434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26871"/>
            <a:ext cx="2160240" cy="1440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radék\Downloads\Szőlő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492896"/>
            <a:ext cx="3877410" cy="2179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aradék\Downloads\Napraforgóföl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248" y="432725"/>
            <a:ext cx="2944346" cy="195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Maradék\Downloads\Gyümölcsö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98" y="4786975"/>
            <a:ext cx="2736304" cy="182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Maradék\Downloads\Búzaföl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76672"/>
            <a:ext cx="2804932" cy="1869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Maradék\Downloads\Legelő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210" y="4874414"/>
            <a:ext cx="2832891" cy="1897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9428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Maradék\Downloads\Csigatészta-készítés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17" y="764704"/>
            <a:ext cx="7643592" cy="5095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Maradék\Downloads\Csigatészta-készítés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33991"/>
            <a:ext cx="7715600" cy="5143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Maradék\Downloads\Csigatészta-készítés 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8705406" cy="5803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Maradék\Downloads\Csigatészta-készítés 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18870"/>
            <a:ext cx="7560840" cy="5042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Maradék\Downloads\Csigatész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890588"/>
            <a:ext cx="7620000" cy="507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11560" y="2348880"/>
            <a:ext cx="7920880" cy="2592288"/>
          </a:xfrm>
        </p:spPr>
        <p:txBody>
          <a:bodyPr/>
          <a:lstStyle/>
          <a:p>
            <a:r>
              <a:rPr lang="hu-HU" b="1" i="1" dirty="0" smtClean="0"/>
              <a:t>Köszönöm szépen a figyelmet!</a:t>
            </a:r>
            <a:endParaRPr lang="en-US" b="1" i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4000" i="1" dirty="0" smtClean="0"/>
              <a:t>Ízek, ahol találkozik Kelet és Nyugat.</a:t>
            </a:r>
            <a:endParaRPr lang="hu-HU" sz="4000" i="1" dirty="0"/>
          </a:p>
        </p:txBody>
      </p:sp>
      <p:pic>
        <p:nvPicPr>
          <p:cNvPr id="2051" name="Picture 3" descr="C:\Users\Maradék\Downloads\Malac nyárs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73" y="4311662"/>
            <a:ext cx="2594926" cy="1946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Maradék\Downloads\Süllő rács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55" y="4293096"/>
            <a:ext cx="2623057" cy="1964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Maradék\Downloads\Roston sült húso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405" y="4583879"/>
            <a:ext cx="1789845" cy="1673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Maradék\Downloads\Szárma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125" y="2238771"/>
            <a:ext cx="2467222" cy="1645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Maradék\Downloads\Szárma agyagedényben(1)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060848"/>
            <a:ext cx="2232248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252" y="2238771"/>
            <a:ext cx="2528301" cy="212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6248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/>
            </a:r>
            <a:br>
              <a:rPr lang="hu-HU" dirty="0" smtClean="0"/>
            </a:br>
            <a:r>
              <a:rPr lang="hu-HU" dirty="0"/>
              <a:t/>
            </a:r>
            <a:br>
              <a:rPr lang="hu-HU" dirty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/>
              <a:t/>
            </a:r>
            <a:br>
              <a:rPr lang="hu-HU" dirty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b="1" dirty="0" smtClean="0"/>
              <a:t>A </a:t>
            </a:r>
            <a:r>
              <a:rPr lang="hu-HU" b="1" dirty="0"/>
              <a:t>Délvidék (Vajdaság</a:t>
            </a:r>
            <a:r>
              <a:rPr lang="hu-HU" b="1" dirty="0" smtClean="0"/>
              <a:t>) legismertebb </a:t>
            </a:r>
            <a:r>
              <a:rPr lang="hu-HU" b="1" dirty="0" smtClean="0"/>
              <a:t>hagyományos ételei</a:t>
            </a:r>
            <a:endParaRPr lang="en-US" b="1" dirty="0"/>
          </a:p>
        </p:txBody>
      </p:sp>
      <p:pic>
        <p:nvPicPr>
          <p:cNvPr id="1026" name="Picture 2" descr="C:\Users\Maradék\Downloads\Tiszai palacsin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879" y="933120"/>
            <a:ext cx="87630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aradék\Downloads\Savanyú lev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5" y="704711"/>
            <a:ext cx="1682091" cy="1119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Maradék\Downloads\Tiszai halászlé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734000"/>
            <a:ext cx="1635864" cy="1090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Maradék\Downloads\Baklava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5" y="1083227"/>
            <a:ext cx="876300" cy="740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aradék\Downloads\Savanyú lev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77264"/>
            <a:ext cx="4248472" cy="3921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Maradék\Downloads\Gyuvec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5" y="2558322"/>
            <a:ext cx="4558084" cy="4017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4788024" y="692696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Szövegdoboz 2"/>
          <p:cNvSpPr txBox="1"/>
          <p:nvPr/>
        </p:nvSpPr>
        <p:spPr>
          <a:xfrm>
            <a:off x="755576" y="4382438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Savanyú leves</a:t>
            </a:r>
            <a:endParaRPr lang="en-US" dirty="0"/>
          </a:p>
        </p:txBody>
      </p:sp>
      <p:sp>
        <p:nvSpPr>
          <p:cNvPr id="4" name="Szövegdoboz 3"/>
          <p:cNvSpPr txBox="1"/>
          <p:nvPr/>
        </p:nvSpPr>
        <p:spPr>
          <a:xfrm>
            <a:off x="6022951" y="1905039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err="1"/>
              <a:t>G</a:t>
            </a:r>
            <a:r>
              <a:rPr lang="hu-HU" dirty="0" err="1" smtClean="0"/>
              <a:t>yuvecs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aradék\Downloads\Csevapcsics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92696"/>
            <a:ext cx="7955827" cy="5302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3401341" y="6145317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err="1" smtClean="0"/>
              <a:t>Csevapcsicsa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aradék\Downloads\Ajvá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5182034"/>
            <a:ext cx="1727915" cy="1625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A házi ajvár sokáig eláll: a sült zöldségtől lesz füstös és isteni -  Receptek | Sóbors"/>
          <p:cNvSpPr>
            <a:spLocks noChangeAspect="1" noChangeArrowheads="1"/>
          </p:cNvSpPr>
          <p:nvPr/>
        </p:nvSpPr>
        <p:spPr bwMode="auto">
          <a:xfrm>
            <a:off x="155575" y="-661988"/>
            <a:ext cx="3295650" cy="1381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940" y="5090321"/>
            <a:ext cx="3924436" cy="1644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14614"/>
            <a:ext cx="6552728" cy="4794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8388424" y="1700808"/>
            <a:ext cx="2520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/>
              <a:t>A</a:t>
            </a:r>
            <a:r>
              <a:rPr lang="hu-HU" sz="3200" dirty="0" smtClean="0"/>
              <a:t>jvár</a:t>
            </a:r>
            <a:endParaRPr lang="en-US" sz="3200" dirty="0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aradék\Downloads\Rác gulyá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620688"/>
            <a:ext cx="2338030" cy="2048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4704"/>
            <a:ext cx="4449449" cy="3054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914419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541" y="4914419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914419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168" y="2780928"/>
            <a:ext cx="2647950" cy="172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672282" y="72176"/>
            <a:ext cx="36079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 smtClean="0"/>
              <a:t>„Rác” ételek</a:t>
            </a:r>
            <a:endParaRPr lang="en-US" sz="3200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radék\Downloads\Lecsós tarhonyás pörkölt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94" y="2636912"/>
            <a:ext cx="2448273" cy="157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10" y="5115778"/>
            <a:ext cx="2674020" cy="1550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94" y="231486"/>
            <a:ext cx="2714625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10914"/>
            <a:ext cx="5248189" cy="6027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4139952" y="28863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Lecsós tarhonyás pörkölt</a:t>
            </a:r>
            <a:endParaRPr lang="en-US" dirty="0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Kemény kötés">
  <a:themeElements>
    <a:clrScheme name="Kemény kötés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Kemény kötés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Kemény kötés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97</TotalTime>
  <Words>64</Words>
  <Application>Microsoft Office PowerPoint</Application>
  <PresentationFormat>On-screen Show (4:3)</PresentationFormat>
  <Paragraphs>24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Book Antiqua</vt:lpstr>
      <vt:lpstr>Wingdings</vt:lpstr>
      <vt:lpstr>Kemény kötés</vt:lpstr>
      <vt:lpstr>A Délvidék (Vajdaság) ízei</vt:lpstr>
      <vt:lpstr>PowerPoint Presentation</vt:lpstr>
      <vt:lpstr>Ízek, ahol találkozik Kelet és Nyugat.</vt:lpstr>
      <vt:lpstr>       A Délvidék (Vajdaság) legismertebb hagyományos ételei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Vajdasági református csigatészta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Köszönöm szépen a figyelmet!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Maradék</dc:creator>
  <cp:lastModifiedBy>Korisnik</cp:lastModifiedBy>
  <cp:revision>96</cp:revision>
  <dcterms:created xsi:type="dcterms:W3CDTF">2025-10-27T13:06:00Z</dcterms:created>
  <dcterms:modified xsi:type="dcterms:W3CDTF">2025-11-11T22:05:05Z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8F54E3A2171D4AA9B5DBAA6583B459B8_12</vt:lpwstr>
  </property>
  <property fmtid="{D5CDD505-2E9C-101B-9397-08002B2CF9AE}" pid="3" name="KSOProductBuildVer">
    <vt:lpwstr>1033-12.2.0.22549</vt:lpwstr>
  </property>
</Properties>
</file>