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78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  <p:sldId id="276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0" y="2887531"/>
            <a:ext cx="6779111" cy="923330"/>
            <a:chOff x="1172584" y="1381459"/>
            <a:chExt cx="6779110" cy="923329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2" y="1387737"/>
            <a:ext cx="6777319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559399"/>
            <a:ext cx="1678193" cy="556676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1" y="2880824"/>
            <a:ext cx="5480154" cy="923330"/>
            <a:chOff x="1815339" y="1381458"/>
            <a:chExt cx="5480154" cy="923329"/>
          </a:xfrm>
        </p:grpSpPr>
        <p:sp>
          <p:nvSpPr>
            <p:cNvPr id="12" name="TextBox 11"/>
            <p:cNvSpPr txBox="1"/>
            <p:nvPr/>
          </p:nvSpPr>
          <p:spPr>
            <a:xfrm>
              <a:off x="4147072" y="1381458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5" y="2887579"/>
            <a:ext cx="6779111" cy="923330"/>
            <a:chOff x="1172584" y="1381459"/>
            <a:chExt cx="6779110" cy="923329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3767317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1" y="2240280"/>
            <a:ext cx="3442447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7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5" y="1392217"/>
            <a:ext cx="6779111" cy="923330"/>
            <a:chOff x="1172584" y="1381459"/>
            <a:chExt cx="6779110" cy="923329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678196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9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3603813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4668819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3" y="666966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7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2248348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9" y="6161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8C6211-4E9F-4D28-B728-3B73F084773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49327D7-8C8C-44A3-8869-921CF13582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b="1" dirty="0"/>
              <a:t>A Délvidék (Vajdaság) legismertebb hagyományos ételei</a:t>
            </a:r>
            <a:endParaRPr lang="en-US" b="1" dirty="0"/>
          </a:p>
        </p:txBody>
      </p:sp>
      <p:pic>
        <p:nvPicPr>
          <p:cNvPr id="1026" name="Picture 2" descr="C:\Users\Maradék\Downloads\Tiszai palacsi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79" y="933120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adék\Downloads\Savanyú le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704711"/>
            <a:ext cx="1682091" cy="111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adék\Downloads\Tiszai halászlé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34000"/>
            <a:ext cx="1635864" cy="10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adék\Downloads\Baklava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083227"/>
            <a:ext cx="876300" cy="74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703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adék\Downloads\Bácskertesi mákos rétes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9" y="503592"/>
            <a:ext cx="272451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adék\Downloads\Grillázstorta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6951"/>
            <a:ext cx="4752528" cy="636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5" y="3789040"/>
            <a:ext cx="19145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1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adék\Downloads\Apatini halpaprikás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adék\Downloads\Tiszai halászlé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204864"/>
            <a:ext cx="5274928" cy="435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4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adék\Downloads\Kul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3744416" cy="296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adék\Downloads\Kolbás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92" y="3846284"/>
            <a:ext cx="7200800" cy="282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75413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1030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5" y="477395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92" y="2310304"/>
            <a:ext cx="2590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73" y="4773956"/>
            <a:ext cx="2838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48" y="231030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4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adék\Downloads\Meggytargy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5212"/>
            <a:ext cx="2206179" cy="131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925759" y="2924944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7200" b="1" i="1" dirty="0">
                <a:solidFill>
                  <a:srgbClr val="895D1D"/>
                </a:solidFill>
              </a:rPr>
              <a:t>Vajdasági borok és pálinkák</a:t>
            </a:r>
            <a:endParaRPr lang="en-US" sz="7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5212"/>
            <a:ext cx="2099839" cy="131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06548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adék\Downloads\Meggytargy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9" y="558800"/>
            <a:ext cx="85979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7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adék\Downloads\Szilvapálinka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7194"/>
            <a:ext cx="3052210" cy="20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adék\Downloads\Versec-fehértemplomi borok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07" y="2962722"/>
            <a:ext cx="4728773" cy="349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adék\Downloads\Tarcal-hegyi bor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8806"/>
            <a:ext cx="3926210" cy="392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aradék\Downloads\Kajszibarack pálinka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69" y="171078"/>
            <a:ext cx="17526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2348880"/>
            <a:ext cx="7756263" cy="2664296"/>
          </a:xfrm>
        </p:spPr>
        <p:txBody>
          <a:bodyPr/>
          <a:lstStyle/>
          <a:p>
            <a:r>
              <a:rPr lang="hu-HU" sz="6000" b="1" i="1" dirty="0"/>
              <a:t>Vajdasági református csigatészta</a:t>
            </a:r>
            <a:endParaRPr lang="en-US" sz="6000" b="1" i="1" dirty="0"/>
          </a:p>
        </p:txBody>
      </p:sp>
      <p:pic>
        <p:nvPicPr>
          <p:cNvPr id="13314" name="Picture 2" descr="C:\Users\Maradék\Downloads\Csigatész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2153816" cy="143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6871"/>
            <a:ext cx="2160240" cy="144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076575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adék\Downloads\Csigatészta-készíté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7" y="764704"/>
            <a:ext cx="7643592" cy="50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1439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adék\Downloads\Csigatészta-készíté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3991"/>
            <a:ext cx="7715600" cy="514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1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adék\Downloads\Szár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7"/>
            <a:ext cx="8246915" cy="549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adék\Downloads\Csigatészta-készítés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05406" cy="580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8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adék\Downloads\Csigatészta-készítés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18870"/>
            <a:ext cx="7560840" cy="5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adék\Downloads\Csigatész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7920880" cy="2592288"/>
          </a:xfrm>
        </p:spPr>
        <p:txBody>
          <a:bodyPr/>
          <a:lstStyle/>
          <a:p>
            <a:r>
              <a:rPr lang="hu-HU" b="1" i="1" dirty="0"/>
              <a:t>Köszönöm szépen a figyelmet!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755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adék\Downloads\Savanyú le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7264"/>
            <a:ext cx="4248472" cy="392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adék\Downloads\Gyuve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558322"/>
            <a:ext cx="4558084" cy="40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adék\Downloads\Csevapcsic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55827" cy="530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2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adék\Downloads\Ajvá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82034"/>
            <a:ext cx="1727915" cy="16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 házi ajvár sokáig eláll: a sült zöldségtől lesz füstös és isteni -  Receptek | Sóbors"/>
          <p:cNvSpPr>
            <a:spLocks noChangeAspect="1" noChangeArrowheads="1"/>
          </p:cNvSpPr>
          <p:nvPr/>
        </p:nvSpPr>
        <p:spPr bwMode="auto">
          <a:xfrm>
            <a:off x="155575" y="-661988"/>
            <a:ext cx="329565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5090321"/>
            <a:ext cx="3924436" cy="164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4614"/>
            <a:ext cx="6552728" cy="479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524095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adék\Downloads\Rác gulyá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2338030" cy="204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449449" cy="305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1441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41" y="49144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144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68" y="2780928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2167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adék\Downloads\Lecsós tarhonyás pörkölt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2636912"/>
            <a:ext cx="2448273" cy="157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0" y="5115778"/>
            <a:ext cx="2674020" cy="15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231486"/>
            <a:ext cx="27146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0914"/>
            <a:ext cx="5248189" cy="602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405513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adék\Downloads\Szerb bab-Prebran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78029"/>
            <a:ext cx="7200800" cy="48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radék\Downloads\Giban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5" y="2277640"/>
            <a:ext cx="2363774" cy="221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radék\Downloads\Baklava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02" y="260648"/>
            <a:ext cx="4896841" cy="62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5" y="11663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5" y="486916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31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emény kötés">
  <a:themeElements>
    <a:clrScheme name="Kemény kötés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emény kötés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mény kötés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177</TotalTime>
  <Words>27</Words>
  <Application>Microsoft Office PowerPoint</Application>
  <PresentationFormat>Diavetítés a képernyőre (4:3 oldalarány)</PresentationFormat>
  <Paragraphs>4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6" baseType="lpstr">
      <vt:lpstr>Book Antiqua</vt:lpstr>
      <vt:lpstr>Wingdings</vt:lpstr>
      <vt:lpstr>Kemény kötés</vt:lpstr>
      <vt:lpstr>       A Délvidék (Vajdaság) legismertebb hagyományos ételei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Vajdasági református csigatészta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szépen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Maradék</dc:creator>
  <cp:lastModifiedBy>konczvagasi@gmail.com</cp:lastModifiedBy>
  <cp:revision>72</cp:revision>
  <dcterms:created xsi:type="dcterms:W3CDTF">2025-10-27T13:06:34Z</dcterms:created>
  <dcterms:modified xsi:type="dcterms:W3CDTF">2025-11-02T06:15:18Z</dcterms:modified>
</cp:coreProperties>
</file>