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F80C49-EE1C-48CF-9E53-F7739C801294}" v="4" dt="2023-04-03T16:09:12.6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óra Késmárki, Vodafone Hungary" userId="6c2e77f9-5f05-4adf-a7a9-e12764b6dba5" providerId="ADAL" clId="{87F80C49-EE1C-48CF-9E53-F7739C801294}"/>
    <pc:docChg chg="undo custSel modSld modMainMaster">
      <pc:chgData name="Dóra Késmárki, Vodafone Hungary" userId="6c2e77f9-5f05-4adf-a7a9-e12764b6dba5" providerId="ADAL" clId="{87F80C49-EE1C-48CF-9E53-F7739C801294}" dt="2023-04-03T16:13:47.690" v="1559" actId="20577"/>
      <pc:docMkLst>
        <pc:docMk/>
      </pc:docMkLst>
      <pc:sldChg chg="addSp modSp mod">
        <pc:chgData name="Dóra Késmárki, Vodafone Hungary" userId="6c2e77f9-5f05-4adf-a7a9-e12764b6dba5" providerId="ADAL" clId="{87F80C49-EE1C-48CF-9E53-F7739C801294}" dt="2023-04-03T16:13:47.690" v="1559" actId="20577"/>
        <pc:sldMkLst>
          <pc:docMk/>
          <pc:sldMk cId="3082218996" sldId="256"/>
        </pc:sldMkLst>
        <pc:spChg chg="add mod">
          <ac:chgData name="Dóra Késmárki, Vodafone Hungary" userId="6c2e77f9-5f05-4adf-a7a9-e12764b6dba5" providerId="ADAL" clId="{87F80C49-EE1C-48CF-9E53-F7739C801294}" dt="2023-04-03T16:09:35.799" v="1534" actId="114"/>
          <ac:spMkLst>
            <pc:docMk/>
            <pc:sldMk cId="3082218996" sldId="256"/>
            <ac:spMk id="2" creationId="{17D661D8-6002-7609-F47C-1A04E66644E5}"/>
          </ac:spMkLst>
        </pc:spChg>
        <pc:spChg chg="add mod">
          <ac:chgData name="Dóra Késmárki, Vodafone Hungary" userId="6c2e77f9-5f05-4adf-a7a9-e12764b6dba5" providerId="ADAL" clId="{87F80C49-EE1C-48CF-9E53-F7739C801294}" dt="2023-04-03T16:08:43.162" v="1512" actId="1035"/>
          <ac:spMkLst>
            <pc:docMk/>
            <pc:sldMk cId="3082218996" sldId="256"/>
            <ac:spMk id="3" creationId="{9BAC46C5-B6D6-7727-83AC-DB039506A3A4}"/>
          </ac:spMkLst>
        </pc:spChg>
        <pc:spChg chg="mod">
          <ac:chgData name="Dóra Késmárki, Vodafone Hungary" userId="6c2e77f9-5f05-4adf-a7a9-e12764b6dba5" providerId="ADAL" clId="{87F80C49-EE1C-48CF-9E53-F7739C801294}" dt="2023-04-03T15:44:12.857" v="262" actId="2711"/>
          <ac:spMkLst>
            <pc:docMk/>
            <pc:sldMk cId="3082218996" sldId="256"/>
            <ac:spMk id="4" creationId="{8FD9580F-5080-FB6E-4C67-C06BE8CC4E48}"/>
          </ac:spMkLst>
        </pc:spChg>
        <pc:spChg chg="mod">
          <ac:chgData name="Dóra Késmárki, Vodafone Hungary" userId="6c2e77f9-5f05-4adf-a7a9-e12764b6dba5" providerId="ADAL" clId="{87F80C49-EE1C-48CF-9E53-F7739C801294}" dt="2023-04-03T15:44:12.857" v="262" actId="2711"/>
          <ac:spMkLst>
            <pc:docMk/>
            <pc:sldMk cId="3082218996" sldId="256"/>
            <ac:spMk id="5" creationId="{85AAA4E7-1183-6F47-12BE-6E674992CD67}"/>
          </ac:spMkLst>
        </pc:spChg>
        <pc:spChg chg="add mod">
          <ac:chgData name="Dóra Késmárki, Vodafone Hungary" userId="6c2e77f9-5f05-4adf-a7a9-e12764b6dba5" providerId="ADAL" clId="{87F80C49-EE1C-48CF-9E53-F7739C801294}" dt="2023-04-03T16:12:28.468" v="1539" actId="6549"/>
          <ac:spMkLst>
            <pc:docMk/>
            <pc:sldMk cId="3082218996" sldId="256"/>
            <ac:spMk id="6" creationId="{7A272101-829C-AF23-A2FD-C8EBAD0339B6}"/>
          </ac:spMkLst>
        </pc:spChg>
        <pc:spChg chg="add mod">
          <ac:chgData name="Dóra Késmárki, Vodafone Hungary" userId="6c2e77f9-5f05-4adf-a7a9-e12764b6dba5" providerId="ADAL" clId="{87F80C49-EE1C-48CF-9E53-F7739C801294}" dt="2023-04-03T16:09:50.654" v="1536" actId="114"/>
          <ac:spMkLst>
            <pc:docMk/>
            <pc:sldMk cId="3082218996" sldId="256"/>
            <ac:spMk id="7" creationId="{057CDCEE-7570-C285-8368-42A421E4AB74}"/>
          </ac:spMkLst>
        </pc:spChg>
        <pc:spChg chg="mod">
          <ac:chgData name="Dóra Késmárki, Vodafone Hungary" userId="6c2e77f9-5f05-4adf-a7a9-e12764b6dba5" providerId="ADAL" clId="{87F80C49-EE1C-48CF-9E53-F7739C801294}" dt="2023-04-03T16:09:38.194" v="1535" actId="114"/>
          <ac:spMkLst>
            <pc:docMk/>
            <pc:sldMk cId="3082218996" sldId="256"/>
            <ac:spMk id="9" creationId="{E65659C5-3129-90DA-80F0-C859D62C7B48}"/>
          </ac:spMkLst>
        </pc:spChg>
        <pc:spChg chg="mod">
          <ac:chgData name="Dóra Késmárki, Vodafone Hungary" userId="6c2e77f9-5f05-4adf-a7a9-e12764b6dba5" providerId="ADAL" clId="{87F80C49-EE1C-48CF-9E53-F7739C801294}" dt="2023-04-03T16:13:47.690" v="1559" actId="20577"/>
          <ac:spMkLst>
            <pc:docMk/>
            <pc:sldMk cId="3082218996" sldId="256"/>
            <ac:spMk id="12" creationId="{5D2D43E6-0374-364A-E165-89210D423BA9}"/>
          </ac:spMkLst>
        </pc:spChg>
        <pc:picChg chg="mod">
          <ac:chgData name="Dóra Késmárki, Vodafone Hungary" userId="6c2e77f9-5f05-4adf-a7a9-e12764b6dba5" providerId="ADAL" clId="{87F80C49-EE1C-48CF-9E53-F7739C801294}" dt="2023-04-03T15:58:58.124" v="1230" actId="1035"/>
          <ac:picMkLst>
            <pc:docMk/>
            <pc:sldMk cId="3082218996" sldId="256"/>
            <ac:picMk id="8" creationId="{BF7FA970-BB28-7FC8-D449-180B96B66C8B}"/>
          </ac:picMkLst>
        </pc:picChg>
      </pc:sldChg>
      <pc:sldMasterChg chg="delSp mod">
        <pc:chgData name="Dóra Késmárki, Vodafone Hungary" userId="6c2e77f9-5f05-4adf-a7a9-e12764b6dba5" providerId="ADAL" clId="{87F80C49-EE1C-48CF-9E53-F7739C801294}" dt="2023-04-03T16:09:12.643" v="1533"/>
        <pc:sldMasterMkLst>
          <pc:docMk/>
          <pc:sldMasterMk cId="3831541899" sldId="2147483648"/>
        </pc:sldMasterMkLst>
        <pc:spChg chg="del">
          <ac:chgData name="Dóra Késmárki, Vodafone Hungary" userId="6c2e77f9-5f05-4adf-a7a9-e12764b6dba5" providerId="ADAL" clId="{87F80C49-EE1C-48CF-9E53-F7739C801294}" dt="2023-04-03T16:09:12.643" v="1533"/>
          <ac:spMkLst>
            <pc:docMk/>
            <pc:sldMasterMk cId="3831541899" sldId="2147483648"/>
            <ac:spMk id="7" creationId="{9D730568-3715-DA60-92D4-54335D8FE4FF}"/>
          </ac:spMkLst>
        </pc:sp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D4650-A102-FDAF-480F-21E7A9BCD0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E0D835-D73C-786D-DBBD-209D28837F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u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74FAC1-8E1B-C746-512B-9525A09D6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6EF3E-6F83-47DE-B65F-59375D95AE1A}" type="datetimeFigureOut">
              <a:rPr lang="hu-HU" smtClean="0"/>
              <a:t>2023. 04. 03.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6D6BEE-C73F-5ECA-D923-B7ABF1624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CAE9EA-5EF4-5D83-C58E-D880853DA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D572A-527F-4390-BDE1-1AB7469FE9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87405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E28F7-9A90-E3B8-D467-BE9B2E169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0DBFF9-9F8B-17FB-F21F-2EDB9B0E10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C039B7-5D58-D110-20A1-B2E731CAD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6EF3E-6F83-47DE-B65F-59375D95AE1A}" type="datetimeFigureOut">
              <a:rPr lang="hu-HU" smtClean="0"/>
              <a:t>2023. 04. 03.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3D8F80-B7F9-818F-1267-F731B267A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B68F72-A086-BC1A-C822-A8C1A662E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D572A-527F-4390-BDE1-1AB7469FE9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4706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A5296AB-9F89-C4E1-3B5D-CFE86FD605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0DDEF7-80F9-139F-0365-16039B9D79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112C30-A6D3-73C6-1585-283065A64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6EF3E-6F83-47DE-B65F-59375D95AE1A}" type="datetimeFigureOut">
              <a:rPr lang="hu-HU" smtClean="0"/>
              <a:t>2023. 04. 03.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2336B-3A1B-84B2-DC97-194DF6D9B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F5E585-3859-BC5E-A5AE-735355746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D572A-527F-4390-BDE1-1AB7469FE9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44822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EA7CD-BAA8-56C5-7300-63F6C9A2F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643A14-B447-2244-64E2-A9CF78FA79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ECCEAF-790E-8542-9A99-D049B51C6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6EF3E-6F83-47DE-B65F-59375D95AE1A}" type="datetimeFigureOut">
              <a:rPr lang="hu-HU" smtClean="0"/>
              <a:t>2023. 04. 03.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CA97E2-0406-4E59-A09F-49588933C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67BCAC-F109-D978-6523-2FA272FC4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D572A-527F-4390-BDE1-1AB7469FE9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53509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F630F-4E5B-A503-C89F-275230956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5778FE-954C-40DA-692F-19AC3935D0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37D401-F9EC-9A29-E994-C9A90FB8D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6EF3E-6F83-47DE-B65F-59375D95AE1A}" type="datetimeFigureOut">
              <a:rPr lang="hu-HU" smtClean="0"/>
              <a:t>2023. 04. 03.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FB1FD8-4C6A-D029-3D55-15F4F2C51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FEAEAB-A37B-C8C0-EBCB-3DDB0C04B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D572A-527F-4390-BDE1-1AB7469FE9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13071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ADF5F-5BF0-DD0D-B980-2E218CF91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379C84-2954-F341-F4FD-169A0E89C3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BF2D6F-B99F-7DD0-A963-3072B95A44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678A17-263E-9F1B-2D3D-720552338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6EF3E-6F83-47DE-B65F-59375D95AE1A}" type="datetimeFigureOut">
              <a:rPr lang="hu-HU" smtClean="0"/>
              <a:t>2023. 04. 03.</a:t>
            </a:fld>
            <a:endParaRPr lang="hu-H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E05DC6-89EB-7171-F3CB-3F1E4ADC9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3EAD5D-A72C-70CC-9635-A563A59D0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D572A-527F-4390-BDE1-1AB7469FE9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3589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7949B-33AC-9D8D-C7D4-2372B9CBFB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4F0517-DBD7-BC81-C1D0-E516AE25C0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F95B7E-DB95-E890-603E-840C253562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1631F8-9B01-FA4D-B65C-8B13C9F034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074EB9-4939-9170-2EB7-508F8BD1E1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7674ECE-D7F7-AEBF-4554-381547F3B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6EF3E-6F83-47DE-B65F-59375D95AE1A}" type="datetimeFigureOut">
              <a:rPr lang="hu-HU" smtClean="0"/>
              <a:t>2023. 04. 03.</a:t>
            </a:fld>
            <a:endParaRPr lang="hu-H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9E87906-0C75-A838-0FB9-FB7F02C40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43F3E6-40D1-1526-924F-3FC48181B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D572A-527F-4390-BDE1-1AB7469FE9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41342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70DDE7-F8F7-5D7D-6199-BF4FAB7E7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C1EB39E-D740-B5A7-46BB-F0741B420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6EF3E-6F83-47DE-B65F-59375D95AE1A}" type="datetimeFigureOut">
              <a:rPr lang="hu-HU" smtClean="0"/>
              <a:t>2023. 04. 03.</a:t>
            </a:fld>
            <a:endParaRPr lang="hu-H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918493-4E7C-FCD9-837C-78543CDCF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D72B67-A4E0-93C8-02B8-D080611CB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D572A-527F-4390-BDE1-1AB7469FE9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01286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C4B576-17F7-7441-07D5-FFAAAFAAB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6EF3E-6F83-47DE-B65F-59375D95AE1A}" type="datetimeFigureOut">
              <a:rPr lang="hu-HU" smtClean="0"/>
              <a:t>2023. 04. 03.</a:t>
            </a:fld>
            <a:endParaRPr lang="hu-H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488E2C-D3C7-33D0-84C6-CABD25E82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469DD1-94CD-6343-F5EB-45938D0DD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D572A-527F-4390-BDE1-1AB7469FE9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89804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8B3E8-02D6-F6D5-3C37-C0049E4E0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3A00B0-C8D6-AA15-456E-6EAD1D9FDA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0B5FDC-84FE-B191-05D4-D00C5B0496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BA0E60-C2C8-0B00-06BB-2D3071527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6EF3E-6F83-47DE-B65F-59375D95AE1A}" type="datetimeFigureOut">
              <a:rPr lang="hu-HU" smtClean="0"/>
              <a:t>2023. 04. 03.</a:t>
            </a:fld>
            <a:endParaRPr lang="hu-H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AD5BD9-E8D8-85AA-407E-C8ECFFEF1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C04750-648D-E2B1-71A4-B2C7689C3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D572A-527F-4390-BDE1-1AB7469FE9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68082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63B63-F024-E233-77E9-DBBD5D6CD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58A262F-6F1A-FF6A-0539-59E6F2BDAE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D64736-7ADB-E4D2-88AC-2D6E9B2091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00C1BF-D534-049E-B4DB-818349FCF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6EF3E-6F83-47DE-B65F-59375D95AE1A}" type="datetimeFigureOut">
              <a:rPr lang="hu-HU" smtClean="0"/>
              <a:t>2023. 04. 03.</a:t>
            </a:fld>
            <a:endParaRPr lang="hu-H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2262B6-52FF-FA40-1844-18AC1EB47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A766C2-661F-FF58-3825-1FF82FF13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D572A-527F-4390-BDE1-1AB7469FE9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47084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F82EB9-933C-3BBC-B123-A8996AA2A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01CEA2-68CA-49DA-3D61-527E9DAD85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665BAD-3C15-F9D4-99E1-98E4A34001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6EF3E-6F83-47DE-B65F-59375D95AE1A}" type="datetimeFigureOut">
              <a:rPr lang="hu-HU" smtClean="0"/>
              <a:t>2023. 04. 03.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2DE846-242E-BB53-FC51-45ADAEDD1B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C5640B-EF61-7BC2-7A18-05F4EEB3DD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D572A-527F-4390-BDE1-1AB7469FE9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31541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FD9580F-5080-FB6E-4C67-C06BE8CC4E48}"/>
              </a:ext>
            </a:extLst>
          </p:cNvPr>
          <p:cNvSpPr/>
          <p:nvPr/>
        </p:nvSpPr>
        <p:spPr>
          <a:xfrm>
            <a:off x="109330" y="110275"/>
            <a:ext cx="11976653" cy="6624000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latin typeface="Helvetica" panose="020B06040201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5AAA4E7-1183-6F47-12BE-6E674992CD67}"/>
              </a:ext>
            </a:extLst>
          </p:cNvPr>
          <p:cNvSpPr/>
          <p:nvPr/>
        </p:nvSpPr>
        <p:spPr>
          <a:xfrm>
            <a:off x="258416" y="261257"/>
            <a:ext cx="11678479" cy="633548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latin typeface="Helvetica" panose="020B06040201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F7FA970-BB28-7FC8-D449-180B96B66C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0779" y="318725"/>
            <a:ext cx="944962" cy="1143099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E65659C5-3129-90DA-80F0-C859D62C7B48}"/>
              </a:ext>
            </a:extLst>
          </p:cNvPr>
          <p:cNvSpPr/>
          <p:nvPr/>
        </p:nvSpPr>
        <p:spPr>
          <a:xfrm>
            <a:off x="8090452" y="318724"/>
            <a:ext cx="3524605" cy="11430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i="1" dirty="0">
                <a:solidFill>
                  <a:schemeClr val="tx1"/>
                </a:solidFill>
                <a:latin typeface="Helvetica" panose="020B0604020102020204" pitchFamily="34" charset="0"/>
                <a:cs typeface="Times New Roman" panose="02020603050405020304" pitchFamily="18" charset="0"/>
              </a:rPr>
              <a:t>„ A szeretet soha el nem fogy…”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D2D43E6-0374-364A-E165-89210D423BA9}"/>
              </a:ext>
            </a:extLst>
          </p:cNvPr>
          <p:cNvSpPr/>
          <p:nvPr/>
        </p:nvSpPr>
        <p:spPr>
          <a:xfrm>
            <a:off x="1520685" y="1709531"/>
            <a:ext cx="9144003" cy="18005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hu-HU" sz="1600" dirty="0">
                <a:solidFill>
                  <a:schemeClr val="tx1"/>
                </a:solidFill>
                <a:latin typeface="Helvetica" panose="020B0604020102020204" pitchFamily="34" charset="0"/>
                <a:cs typeface="Times New Roman" panose="02020603050405020304" pitchFamily="18" charset="0"/>
              </a:rPr>
              <a:t>Megrendült szívvel, de Isten kegyelmi rendelését elfogadva tudatom mindenkivel</a:t>
            </a:r>
            <a:r>
              <a:rPr lang="hu-HU" sz="1600">
                <a:solidFill>
                  <a:schemeClr val="tx1"/>
                </a:solidFill>
                <a:latin typeface="Helvetica" panose="020B0604020102020204" pitchFamily="34" charset="0"/>
                <a:cs typeface="Times New Roman" panose="02020603050405020304" pitchFamily="18" charset="0"/>
              </a:rPr>
              <a:t>, </a:t>
            </a:r>
          </a:p>
          <a:p>
            <a:pPr algn="ctr">
              <a:lnSpc>
                <a:spcPct val="150000"/>
              </a:lnSpc>
            </a:pPr>
            <a:r>
              <a:rPr lang="hu-HU" sz="1600">
                <a:solidFill>
                  <a:schemeClr val="tx1"/>
                </a:solidFill>
                <a:latin typeface="Helvetica" panose="020B0604020102020204" pitchFamily="34" charset="0"/>
                <a:cs typeface="Times New Roman" panose="02020603050405020304" pitchFamily="18" charset="0"/>
              </a:rPr>
              <a:t>hogy </a:t>
            </a:r>
            <a:r>
              <a:rPr lang="hu-HU" sz="1600" dirty="0">
                <a:solidFill>
                  <a:schemeClr val="tx1"/>
                </a:solidFill>
                <a:latin typeface="Helvetica" panose="020B0604020102020204" pitchFamily="34" charset="0"/>
                <a:cs typeface="Times New Roman" panose="02020603050405020304" pitchFamily="18" charset="0"/>
              </a:rPr>
              <a:t>életem párja, hűséges szolgatársam, gyermekeim édesanyja</a:t>
            </a:r>
          </a:p>
          <a:p>
            <a:pPr algn="ctr"/>
            <a:r>
              <a:rPr lang="hu-HU" sz="2800" b="1" dirty="0">
                <a:solidFill>
                  <a:schemeClr val="tx1"/>
                </a:solidFill>
                <a:latin typeface="Algerian" panose="04020705040A02060702" pitchFamily="82" charset="0"/>
                <a:cs typeface="Times New Roman" panose="02020603050405020304" pitchFamily="18" charset="0"/>
              </a:rPr>
              <a:t>FÓNAGY MIKLÓSNÉ</a:t>
            </a:r>
            <a:r>
              <a:rPr lang="hu-HU" sz="2400" b="1" dirty="0">
                <a:solidFill>
                  <a:schemeClr val="tx1"/>
                </a:solidFill>
                <a:latin typeface="Algerian" panose="04020705040A02060702" pitchFamily="82" charset="0"/>
                <a:cs typeface="Times New Roman" panose="02020603050405020304" pitchFamily="18" charset="0"/>
              </a:rPr>
              <a:t>, </a:t>
            </a:r>
          </a:p>
          <a:p>
            <a:pPr algn="ctr"/>
            <a:r>
              <a:rPr lang="hu-HU" sz="1600" dirty="0">
                <a:solidFill>
                  <a:schemeClr val="tx1"/>
                </a:solidFill>
                <a:latin typeface="Helvetica" panose="020B0604020102020204" pitchFamily="34" charset="0"/>
                <a:cs typeface="Times New Roman" panose="02020603050405020304" pitchFamily="18" charset="0"/>
              </a:rPr>
              <a:t>született Török Gabriella</a:t>
            </a:r>
          </a:p>
          <a:p>
            <a:pPr algn="ctr">
              <a:lnSpc>
                <a:spcPct val="150000"/>
              </a:lnSpc>
            </a:pPr>
            <a:r>
              <a:rPr lang="hu-HU" sz="1600" dirty="0">
                <a:solidFill>
                  <a:schemeClr val="tx1"/>
                </a:solidFill>
                <a:latin typeface="Helvetica" panose="020B0604020102020204" pitchFamily="34" charset="0"/>
                <a:cs typeface="Times New Roman" panose="02020603050405020304" pitchFamily="18" charset="0"/>
              </a:rPr>
              <a:t>2023. Virágvasárnapján befejezte földi pályáját és hazatért Teremtőjéhez</a:t>
            </a:r>
            <a:r>
              <a:rPr lang="hu-HU" dirty="0">
                <a:solidFill>
                  <a:schemeClr val="tx1"/>
                </a:solidFill>
                <a:latin typeface="Helvetica" panose="020B0604020102020204" pitchFamily="34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7D661D8-6002-7609-F47C-1A04E66644E5}"/>
              </a:ext>
            </a:extLst>
          </p:cNvPr>
          <p:cNvSpPr/>
          <p:nvPr/>
        </p:nvSpPr>
        <p:spPr>
          <a:xfrm>
            <a:off x="571463" y="318723"/>
            <a:ext cx="3191240" cy="11430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i="1" dirty="0">
                <a:solidFill>
                  <a:schemeClr val="tx1"/>
                </a:solidFill>
                <a:latin typeface="Helvetica" panose="020B0604020102020204" pitchFamily="34" charset="0"/>
                <a:cs typeface="Times New Roman" panose="02020603050405020304" pitchFamily="18" charset="0"/>
              </a:rPr>
              <a:t>„Legyen meg a Te akaratod!...”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BAC46C5-B6D6-7727-83AC-DB039506A3A4}"/>
              </a:ext>
            </a:extLst>
          </p:cNvPr>
          <p:cNvSpPr/>
          <p:nvPr/>
        </p:nvSpPr>
        <p:spPr>
          <a:xfrm>
            <a:off x="496960" y="3747056"/>
            <a:ext cx="11200926" cy="13409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>
                <a:solidFill>
                  <a:schemeClr val="tx1"/>
                </a:solidFill>
                <a:latin typeface="Helvetica" panose="020B0604020102020204" pitchFamily="34" charset="0"/>
                <a:cs typeface="Times New Roman" panose="02020603050405020304" pitchFamily="18" charset="0"/>
              </a:rPr>
              <a:t>Hálaadó istentisztelet keretében köszönjük meg Istennek mindazt a gazdagságot, </a:t>
            </a:r>
          </a:p>
          <a:p>
            <a:pPr algn="ctr">
              <a:lnSpc>
                <a:spcPct val="150000"/>
              </a:lnSpc>
            </a:pPr>
            <a:r>
              <a:rPr lang="hu-HU" sz="1600" dirty="0">
                <a:solidFill>
                  <a:schemeClr val="tx1"/>
                </a:solidFill>
                <a:latin typeface="Helvetica" panose="020B0604020102020204" pitchFamily="34" charset="0"/>
                <a:cs typeface="Times New Roman" panose="02020603050405020304" pitchFamily="18" charset="0"/>
              </a:rPr>
              <a:t>felejthetetlen tartalmat, melyben részesített. </a:t>
            </a:r>
          </a:p>
          <a:p>
            <a:pPr algn="ctr">
              <a:lnSpc>
                <a:spcPct val="150000"/>
              </a:lnSpc>
            </a:pPr>
            <a:r>
              <a:rPr lang="hu-HU" b="1" dirty="0">
                <a:solidFill>
                  <a:schemeClr val="tx1"/>
                </a:solidFill>
                <a:latin typeface="Helvetica" panose="020B0604020102020204" pitchFamily="34" charset="0"/>
                <a:cs typeface="Times New Roman" panose="02020603050405020304" pitchFamily="18" charset="0"/>
              </a:rPr>
              <a:t>A temetési istentisztelet 2023. április 14-én, 17 órai kezdettel a </a:t>
            </a:r>
            <a:r>
              <a:rPr lang="hu-HU" b="1" dirty="0" err="1">
                <a:solidFill>
                  <a:schemeClr val="tx1"/>
                </a:solidFill>
                <a:latin typeface="Helvetica" panose="020B0604020102020204" pitchFamily="34" charset="0"/>
                <a:cs typeface="Times New Roman" panose="02020603050405020304" pitchFamily="18" charset="0"/>
              </a:rPr>
              <a:t>tahitótfalui</a:t>
            </a:r>
            <a:r>
              <a:rPr lang="hu-HU" b="1" dirty="0">
                <a:solidFill>
                  <a:schemeClr val="tx1"/>
                </a:solidFill>
                <a:latin typeface="Helvetica" panose="020B0604020102020204" pitchFamily="34" charset="0"/>
                <a:cs typeface="Times New Roman" panose="02020603050405020304" pitchFamily="18" charset="0"/>
              </a:rPr>
              <a:t> református temetőben lesz</a:t>
            </a:r>
            <a:r>
              <a:rPr lang="hu-HU" dirty="0">
                <a:solidFill>
                  <a:schemeClr val="tx1"/>
                </a:solidFill>
                <a:latin typeface="Helvetica" panose="020B0604020102020204" pitchFamily="34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A272101-829C-AF23-A2FD-C8EBAD0339B6}"/>
              </a:ext>
            </a:extLst>
          </p:cNvPr>
          <p:cNvSpPr/>
          <p:nvPr/>
        </p:nvSpPr>
        <p:spPr>
          <a:xfrm>
            <a:off x="483703" y="5157562"/>
            <a:ext cx="11200927" cy="8059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hu-HU" sz="1600" dirty="0">
                <a:solidFill>
                  <a:schemeClr val="tx1"/>
                </a:solidFill>
                <a:latin typeface="Helvetica" panose="020B0604020102020204" pitchFamily="34" charset="0"/>
                <a:cs typeface="Times New Roman" panose="02020603050405020304" pitchFamily="18" charset="0"/>
              </a:rPr>
              <a:t>Gyászolják: férje, fiai, menyei, unokái, testvérei és a család valamennyi tagja, keresztgyermekei, a kistarcsai, a </a:t>
            </a:r>
            <a:r>
              <a:rPr lang="hu-HU" sz="1600" dirty="0" err="1">
                <a:solidFill>
                  <a:schemeClr val="tx1"/>
                </a:solidFill>
                <a:latin typeface="Helvetica" panose="020B0604020102020204" pitchFamily="34" charset="0"/>
                <a:cs typeface="Times New Roman" panose="02020603050405020304" pitchFamily="18" charset="0"/>
              </a:rPr>
              <a:t>kosdi</a:t>
            </a:r>
            <a:r>
              <a:rPr lang="hu-HU" sz="1600" dirty="0">
                <a:solidFill>
                  <a:schemeClr val="tx1"/>
                </a:solidFill>
                <a:latin typeface="Helvetica" panose="020B0604020102020204" pitchFamily="34" charset="0"/>
                <a:cs typeface="Times New Roman" panose="02020603050405020304" pitchFamily="18" charset="0"/>
              </a:rPr>
              <a:t> és a Vác-Felsővárosi gyülekezet tagjai és mindazok, akik szerették. 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57CDCEE-7570-C285-8368-42A421E4AB74}"/>
              </a:ext>
            </a:extLst>
          </p:cNvPr>
          <p:cNvSpPr/>
          <p:nvPr/>
        </p:nvSpPr>
        <p:spPr>
          <a:xfrm>
            <a:off x="6766654" y="6292794"/>
            <a:ext cx="6172200" cy="2285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200" i="1" dirty="0">
                <a:solidFill>
                  <a:schemeClr val="tx1"/>
                </a:solidFill>
                <a:latin typeface="Helvetica" panose="020B0604020102020204" pitchFamily="34" charset="0"/>
              </a:rPr>
              <a:t>Elérhetőség: Fónagy Miklós, fonagy.miklos@gmail.com</a:t>
            </a:r>
          </a:p>
        </p:txBody>
      </p:sp>
    </p:spTree>
    <p:extLst>
      <p:ext uri="{BB962C8B-B14F-4D97-AF65-F5344CB8AC3E}">
        <p14:creationId xmlns:p14="http://schemas.microsoft.com/office/powerpoint/2010/main" val="30822189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131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Algerian</vt:lpstr>
      <vt:lpstr>Arial</vt:lpstr>
      <vt:lpstr>Calibri</vt:lpstr>
      <vt:lpstr>Calibri Light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Dóra Késmárki, Vodafone Hungary</dc:creator>
  <cp:lastModifiedBy>Dóra Késmárki, Vodafone Hungary</cp:lastModifiedBy>
  <cp:revision>1</cp:revision>
  <dcterms:created xsi:type="dcterms:W3CDTF">2023-04-03T11:45:16Z</dcterms:created>
  <dcterms:modified xsi:type="dcterms:W3CDTF">2023-04-03T16:13:54Z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17da11e7-ad83-4459-98c6-12a88e2eac78_Enabled">
    <vt:lpwstr>true</vt:lpwstr>
  </property>
  <property fmtid="{D5CDD505-2E9C-101B-9397-08002B2CF9AE}" pid="3" name="MSIP_Label_17da11e7-ad83-4459-98c6-12a88e2eac78_SetDate">
    <vt:lpwstr>2023-04-03T16:09:12Z</vt:lpwstr>
  </property>
  <property fmtid="{D5CDD505-2E9C-101B-9397-08002B2CF9AE}" pid="4" name="MSIP_Label_17da11e7-ad83-4459-98c6-12a88e2eac78_Method">
    <vt:lpwstr>Privileged</vt:lpwstr>
  </property>
  <property fmtid="{D5CDD505-2E9C-101B-9397-08002B2CF9AE}" pid="5" name="MSIP_Label_17da11e7-ad83-4459-98c6-12a88e2eac78_Name">
    <vt:lpwstr>17da11e7-ad83-4459-98c6-12a88e2eac78</vt:lpwstr>
  </property>
  <property fmtid="{D5CDD505-2E9C-101B-9397-08002B2CF9AE}" pid="6" name="MSIP_Label_17da11e7-ad83-4459-98c6-12a88e2eac78_SiteId">
    <vt:lpwstr>68283f3b-8487-4c86-adb3-a5228f18b893</vt:lpwstr>
  </property>
  <property fmtid="{D5CDD505-2E9C-101B-9397-08002B2CF9AE}" pid="7" name="MSIP_Label_17da11e7-ad83-4459-98c6-12a88e2eac78_ActionId">
    <vt:lpwstr>6d66c276-fa52-4207-8e4d-0377cdd31c06</vt:lpwstr>
  </property>
  <property fmtid="{D5CDD505-2E9C-101B-9397-08002B2CF9AE}" pid="8" name="MSIP_Label_17da11e7-ad83-4459-98c6-12a88e2eac78_ContentBits">
    <vt:lpwstr>0</vt:lpwstr>
  </property>
</Properties>
</file>