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4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4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2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46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86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04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75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2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46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4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0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E169-FFE7-4ECE-BCA8-4A3E11740626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7754-8BD6-4342-8C3E-58B7FA335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1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Miért nem elég a 45 perc?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 iskolafejlesztés háttere és első tapasztalatai</a:t>
            </a:r>
          </a:p>
          <a:p>
            <a:r>
              <a:rPr lang="hu-HU" dirty="0" smtClean="0"/>
              <a:t>(lehetetlen vállalkozás 30 percben…)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0.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2013</a:t>
            </a:r>
            <a:r>
              <a:rPr lang="hu-HU" dirty="0" smtClean="0"/>
              <a:t>: tanyaprojekt bevezetése – azóta is sikeres program</a:t>
            </a:r>
          </a:p>
          <a:p>
            <a:endParaRPr lang="hu-HU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2015. január </a:t>
            </a:r>
            <a:r>
              <a:rPr lang="hu-HU" dirty="0" smtClean="0"/>
              <a:t>3 alkalom: bajgyűjtemény, megoldások és a reális célok </a:t>
            </a:r>
          </a:p>
          <a:p>
            <a:r>
              <a:rPr lang="hu-HU" dirty="0"/>
              <a:t>E</a:t>
            </a:r>
            <a:r>
              <a:rPr lang="hu-HU" dirty="0" smtClean="0"/>
              <a:t>lső helyen: duplaóra – nem elég a 45 perc!</a:t>
            </a:r>
          </a:p>
          <a:p>
            <a:r>
              <a:rPr lang="hu-HU" dirty="0"/>
              <a:t>T</a:t>
            </a:r>
            <a:r>
              <a:rPr lang="hu-HU" dirty="0" smtClean="0"/>
              <a:t>estnevelés órák 3+2-ben</a:t>
            </a:r>
          </a:p>
          <a:p>
            <a:r>
              <a:rPr lang="hu-HU" dirty="0"/>
              <a:t>A</a:t>
            </a:r>
            <a:r>
              <a:rPr lang="hu-HU" dirty="0" smtClean="0"/>
              <a:t> művészeti (vagy kreatív) órák </a:t>
            </a:r>
            <a:r>
              <a:rPr lang="hu-HU" dirty="0" err="1" smtClean="0"/>
              <a:t>tömbösítve</a:t>
            </a:r>
            <a:r>
              <a:rPr lang="hu-HU" dirty="0" smtClean="0"/>
              <a:t> két témahétben legyenek </a:t>
            </a:r>
          </a:p>
          <a:p>
            <a:r>
              <a:rPr lang="hu-HU" dirty="0"/>
              <a:t>A</a:t>
            </a:r>
            <a:r>
              <a:rPr lang="hu-HU" dirty="0" smtClean="0"/>
              <a:t> helyi tanterveket nézzük át és optimalizáljuk a követelményeket</a:t>
            </a:r>
          </a:p>
          <a:p>
            <a:r>
              <a:rPr lang="hu-HU" dirty="0"/>
              <a:t>L</a:t>
            </a:r>
            <a:r>
              <a:rPr lang="hu-HU" dirty="0" smtClean="0"/>
              <a:t>egyen alap, közép és emelt szint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16" y="365125"/>
            <a:ext cx="8179968" cy="6134977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3905250" y="1367236"/>
            <a:ext cx="561975" cy="775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1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51435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2018</a:t>
            </a:r>
            <a:r>
              <a:rPr lang="hu-HU" dirty="0" smtClean="0"/>
              <a:t>: Értékalapú stratégiai tervezés </a:t>
            </a:r>
          </a:p>
          <a:p>
            <a:pPr algn="just"/>
            <a:r>
              <a:rPr lang="hu-HU" sz="3200" i="1" dirty="0" smtClean="0"/>
              <a:t>Isten olyan iskolát akar látni a </a:t>
            </a:r>
            <a:r>
              <a:rPr lang="hu-HU" sz="3200" i="1" dirty="0" err="1" smtClean="0"/>
              <a:t>Sziládyban</a:t>
            </a:r>
            <a:r>
              <a:rPr lang="hu-HU" sz="3200" i="1" dirty="0" smtClean="0"/>
              <a:t>, amely egy bátor, békés, biztonságos, krisztuskövető, támogató, elfogadó közösség, mindenkinek segít megtalálni a saját útját és felkészíti a gyermeket arra, hogy a társadalomban építő szerepet vállaljon. </a:t>
            </a:r>
          </a:p>
          <a:p>
            <a:r>
              <a:rPr lang="hu-HU" dirty="0" smtClean="0"/>
              <a:t>Öt munkaközösség alakult és dolgozik azóta is – projektalapú közösségek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1872" r="10086" b="72703"/>
          <a:stretch/>
        </p:blipFill>
        <p:spPr>
          <a:xfrm>
            <a:off x="5320828" y="3979068"/>
            <a:ext cx="6032972" cy="21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2019. január</a:t>
            </a:r>
            <a:r>
              <a:rPr lang="hu-HU" dirty="0" smtClean="0"/>
              <a:t>: fenntartói aktivitás nő</a:t>
            </a:r>
          </a:p>
          <a:p>
            <a:r>
              <a:rPr lang="hu-HU" dirty="0"/>
              <a:t>Ó</a:t>
            </a:r>
            <a:r>
              <a:rPr lang="hu-HU" dirty="0" smtClean="0"/>
              <a:t>raháló megváltoztatása</a:t>
            </a:r>
          </a:p>
          <a:p>
            <a:r>
              <a:rPr lang="hu-HU" dirty="0" smtClean="0"/>
              <a:t>DUPLAÓRA </a:t>
            </a:r>
          </a:p>
          <a:p>
            <a:r>
              <a:rPr lang="hu-HU" dirty="0" smtClean="0"/>
              <a:t>Egy tanárra kevesebb óra jut</a:t>
            </a:r>
          </a:p>
          <a:p>
            <a:r>
              <a:rPr lang="hu-HU" dirty="0" smtClean="0"/>
              <a:t>Nyári szünet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268300"/>
            <a:ext cx="5505449" cy="42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930400"/>
            <a:ext cx="10725150" cy="4351338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2019. augusztus</a:t>
            </a:r>
            <a:r>
              <a:rPr lang="hu-HU" dirty="0" smtClean="0"/>
              <a:t>: szakszerű intézményfejlesztési folyamat </a:t>
            </a:r>
          </a:p>
          <a:p>
            <a:r>
              <a:rPr lang="hu-HU" dirty="0" smtClean="0"/>
              <a:t>A hangsúly a tanítási órákon van: főszerepben a TANÁROK</a:t>
            </a:r>
          </a:p>
          <a:p>
            <a:r>
              <a:rPr lang="hu-HU" dirty="0" smtClean="0"/>
              <a:t>Továbbképzések, egyéni fejlesztés</a:t>
            </a:r>
          </a:p>
          <a:p>
            <a:r>
              <a:rPr lang="hu-HU" dirty="0" smtClean="0"/>
              <a:t>A tantárgyi fejlesztés zajlik</a:t>
            </a:r>
          </a:p>
        </p:txBody>
      </p:sp>
    </p:spTree>
    <p:extLst>
      <p:ext uri="{BB962C8B-B14F-4D97-AF65-F5344CB8AC3E}">
        <p14:creationId xmlns:p14="http://schemas.microsoft.com/office/powerpoint/2010/main" val="39127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776" y="365125"/>
            <a:ext cx="8060447" cy="6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Sok idő</a:t>
            </a:r>
          </a:p>
          <a:p>
            <a:r>
              <a:rPr lang="hu-HU" dirty="0" smtClean="0"/>
              <a:t>Sok erő</a:t>
            </a:r>
          </a:p>
          <a:p>
            <a:r>
              <a:rPr lang="hu-HU" dirty="0" smtClean="0"/>
              <a:t>Minden helyzet és közösség különleges, egyedi – nincs tipikus</a:t>
            </a:r>
          </a:p>
          <a:p>
            <a:r>
              <a:rPr lang="hu-HU" dirty="0" smtClean="0"/>
              <a:t>Fenntartó és iskolavezetés közös akarata</a:t>
            </a:r>
          </a:p>
          <a:p>
            <a:r>
              <a:rPr lang="hu-HU" sz="4800" dirty="0" smtClean="0"/>
              <a:t>Tanárok</a:t>
            </a:r>
            <a:r>
              <a:rPr lang="hu-HU" dirty="0" smtClean="0"/>
              <a:t> elhatározása, fejlesztése, támogatása</a:t>
            </a:r>
          </a:p>
          <a:p>
            <a:r>
              <a:rPr lang="hu-HU" dirty="0" smtClean="0"/>
              <a:t>Apró lépések</a:t>
            </a:r>
          </a:p>
          <a:p>
            <a:r>
              <a:rPr lang="hu-HU" dirty="0" smtClean="0"/>
              <a:t>Nincs más út…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0" y="705499"/>
            <a:ext cx="1096055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227</Words>
  <Application>Microsoft Office PowerPoint</Application>
  <PresentationFormat>Szélesvásznú</PresentationFormat>
  <Paragraphs>35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Miért nem elég a 45 perc? </vt:lpstr>
      <vt:lpstr>A 0. lépés</vt:lpstr>
      <vt:lpstr>1. lépés</vt:lpstr>
      <vt:lpstr>2. lépés</vt:lpstr>
      <vt:lpstr>3. lépés</vt:lpstr>
      <vt:lpstr>PowerPoint-bemutató</vt:lpstr>
      <vt:lpstr>Konklúzió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 nem elég a 45 perc?</dc:title>
  <dc:creator>Varga Judit</dc:creator>
  <cp:lastModifiedBy>user</cp:lastModifiedBy>
  <cp:revision>13</cp:revision>
  <dcterms:created xsi:type="dcterms:W3CDTF">2019-12-04T15:24:17Z</dcterms:created>
  <dcterms:modified xsi:type="dcterms:W3CDTF">2019-12-06T11:07:28Z</dcterms:modified>
</cp:coreProperties>
</file>