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8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02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482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0286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912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529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7133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7674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6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11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71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69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010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620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910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639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58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DD47A73-428B-4B51-A14D-F3AD56A52830}" type="datetimeFigureOut">
              <a:rPr lang="hu-HU" smtClean="0"/>
              <a:t>2019.12.05.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48CDA3-FC3D-4D4A-8CAE-C48F43E6A7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4896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2482404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Határmezsgyék 3. </a:t>
            </a:r>
            <a:br>
              <a:rPr lang="hu-HU" b="1" dirty="0" smtClean="0"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hu-HU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általános-középiskola átmenet</a:t>
            </a:r>
            <a:endParaRPr lang="hu-HU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4212" y="3062817"/>
            <a:ext cx="6400800" cy="1947333"/>
          </a:xfrm>
        </p:spPr>
        <p:txBody>
          <a:bodyPr>
            <a:normAutofit fontScale="92500"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sz="4000" i="1" dirty="0" smtClean="0">
                <a:latin typeface="Algerian" panose="04020705040A02060702" pitchFamily="82" charset="0"/>
              </a:rPr>
              <a:t>„Az élet kapujában.” (?)</a:t>
            </a:r>
            <a:endParaRPr lang="hu-HU" sz="4000" i="1" dirty="0">
              <a:latin typeface="Algerian" panose="04020705040A02060702" pitchFamily="82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3" y="5010150"/>
            <a:ext cx="227238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3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224425"/>
            <a:ext cx="8534400" cy="1507067"/>
          </a:xfrm>
        </p:spPr>
        <p:txBody>
          <a:bodyPr/>
          <a:lstStyle/>
          <a:p>
            <a:r>
              <a:rPr lang="hu-HU" dirty="0" smtClean="0"/>
              <a:t>Lehetőségek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4212" y="1548540"/>
            <a:ext cx="108037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Általános iskola:</a:t>
            </a:r>
          </a:p>
          <a:p>
            <a:endParaRPr lang="hu-HU" sz="2800" dirty="0" smtClean="0"/>
          </a:p>
          <a:p>
            <a:r>
              <a:rPr lang="hu-HU" sz="2800" dirty="0" smtClean="0"/>
              <a:t>„</a:t>
            </a:r>
            <a:r>
              <a:rPr lang="hu-HU" sz="2800" dirty="0" err="1" smtClean="0"/>
              <a:t>Dönts</a:t>
            </a:r>
            <a:r>
              <a:rPr lang="hu-HU" sz="2800" dirty="0" smtClean="0"/>
              <a:t> jól!” program, támogató munkacsoport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Pályaválasztási kiállítások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Üzemlátogatások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Szakmai orientációs napok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Iskolalátogatások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Egyéb programok</a:t>
            </a:r>
            <a:endParaRPr lang="hu-HU" sz="2800" dirty="0"/>
          </a:p>
        </p:txBody>
      </p:sp>
      <p:pic>
        <p:nvPicPr>
          <p:cNvPr id="1026" name="Picture 2" descr="Képtalálat a következőre: „üzemlátogatá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073" y="3032403"/>
            <a:ext cx="5613914" cy="359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916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2" y="224425"/>
            <a:ext cx="8534400" cy="1507067"/>
          </a:xfrm>
        </p:spPr>
        <p:txBody>
          <a:bodyPr/>
          <a:lstStyle/>
          <a:p>
            <a:r>
              <a:rPr lang="hu-HU" dirty="0" smtClean="0"/>
              <a:t>Lehetőségek 2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4212" y="1548540"/>
            <a:ext cx="108037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Középiskola:</a:t>
            </a:r>
          </a:p>
          <a:p>
            <a:endParaRPr lang="hu-H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Nyitott suli rendezvény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Osztályfőnöki, iskolalelkészi feladatkör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Kapcsolattartás az általános iskolákkal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Mentorosztály – Testvérosztály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/>
              <a:t>Mentordiák</a:t>
            </a:r>
            <a:r>
              <a:rPr lang="hu-HU" sz="2800" dirty="0"/>
              <a:t> </a:t>
            </a:r>
            <a:r>
              <a:rPr lang="hu-HU" sz="2800" dirty="0" smtClean="0"/>
              <a:t>– Szakképzés</a:t>
            </a:r>
          </a:p>
          <a:p>
            <a:endParaRPr lang="hu-HU" sz="2800" dirty="0" smtClean="0"/>
          </a:p>
        </p:txBody>
      </p:sp>
      <p:pic>
        <p:nvPicPr>
          <p:cNvPr id="2050" name="Picture 2" descr="Képtalálat a következőre: „vuk és kara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67" y="4262908"/>
            <a:ext cx="6157959" cy="247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5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3841" y="985234"/>
            <a:ext cx="7169241" cy="51901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i="1" dirty="0" smtClean="0">
                <a:solidFill>
                  <a:schemeClr val="tx1"/>
                </a:solidFill>
              </a:rPr>
              <a:t>„Ha </a:t>
            </a:r>
            <a:r>
              <a:rPr lang="hu-HU" sz="2800" i="1" dirty="0">
                <a:solidFill>
                  <a:schemeClr val="tx1"/>
                </a:solidFill>
              </a:rPr>
              <a:t>emberek vagy angyalok nyelvén szólok is, szeretet pedig nincs bennem, olyanná lettem, mint a zengő érc vagy pengőcimbalom.</a:t>
            </a:r>
          </a:p>
          <a:p>
            <a:pPr marL="0" indent="0">
              <a:buNone/>
            </a:pPr>
            <a:r>
              <a:rPr lang="hu-HU" sz="2800" i="1" dirty="0" smtClean="0">
                <a:solidFill>
                  <a:schemeClr val="tx1"/>
                </a:solidFill>
              </a:rPr>
              <a:t>És </a:t>
            </a:r>
            <a:r>
              <a:rPr lang="hu-HU" sz="2800" i="1" dirty="0">
                <a:solidFill>
                  <a:schemeClr val="tx1"/>
                </a:solidFill>
              </a:rPr>
              <a:t>ha prófétálni is tudok, ha minden titkot ismerek is, és minden bölcsességnek birtokában vagyok, és ha teljes hitem van is, úgyhogy hegyeket mozdíthatok el, szeretet pedig nincs bennem: semmi vagyok</a:t>
            </a:r>
            <a:r>
              <a:rPr lang="hu-HU" sz="2800" i="1" dirty="0" smtClean="0">
                <a:solidFill>
                  <a:schemeClr val="tx1"/>
                </a:solidFill>
              </a:rPr>
              <a:t>.”</a:t>
            </a:r>
          </a:p>
          <a:p>
            <a:pPr marL="0" indent="0" algn="r">
              <a:buNone/>
            </a:pPr>
            <a:r>
              <a:rPr lang="hu-HU" sz="2800" i="1" dirty="0" smtClean="0">
                <a:solidFill>
                  <a:schemeClr val="tx1"/>
                </a:solidFill>
              </a:rPr>
              <a:t>1 Kor. 13 1-2</a:t>
            </a:r>
            <a:endParaRPr lang="hu-HU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sz="280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Képtalálat a következőre: „pál apostol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23" y="3580327"/>
            <a:ext cx="4097149" cy="30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03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16043" y="662306"/>
            <a:ext cx="8534400" cy="1507067"/>
          </a:xfrm>
        </p:spPr>
        <p:txBody>
          <a:bodyPr>
            <a:normAutofit/>
          </a:bodyPr>
          <a:lstStyle/>
          <a:p>
            <a:pPr algn="r"/>
            <a:r>
              <a:rPr lang="hu-HU" sz="4000" dirty="0" smtClean="0"/>
              <a:t>Köszönöm a figyelmet!</a:t>
            </a:r>
            <a:endParaRPr lang="hu-HU" sz="4000" dirty="0"/>
          </a:p>
        </p:txBody>
      </p:sp>
      <p:pic>
        <p:nvPicPr>
          <p:cNvPr id="4098" name="Picture 2" descr="Képtalálat a következőre: „advent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6" y="2678805"/>
            <a:ext cx="5715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15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88" y="826294"/>
            <a:ext cx="6191250" cy="3333750"/>
          </a:xfrm>
        </p:spPr>
      </p:pic>
      <p:sp>
        <p:nvSpPr>
          <p:cNvPr id="3" name="Szövegdoboz 2"/>
          <p:cNvSpPr txBox="1"/>
          <p:nvPr/>
        </p:nvSpPr>
        <p:spPr>
          <a:xfrm>
            <a:off x="684212" y="4765183"/>
            <a:ext cx="75067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Iskolaváltási nehézségek.</a:t>
            </a:r>
          </a:p>
          <a:p>
            <a:r>
              <a:rPr lang="hu-HU" sz="2800" dirty="0" smtClean="0"/>
              <a:t>Általános probléma sok-sok helyi specialitással.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87057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1971" y="353213"/>
            <a:ext cx="8534400" cy="1507067"/>
          </a:xfrm>
        </p:spPr>
        <p:txBody>
          <a:bodyPr/>
          <a:lstStyle/>
          <a:p>
            <a:r>
              <a:rPr lang="hu-HU" dirty="0" smtClean="0"/>
              <a:t>„</a:t>
            </a:r>
            <a:r>
              <a:rPr lang="hu-HU" dirty="0" smtClean="0"/>
              <a:t>Jólét</a:t>
            </a:r>
            <a:r>
              <a:rPr lang="hu-HU" dirty="0" smtClean="0"/>
              <a:t>, </a:t>
            </a:r>
            <a:r>
              <a:rPr lang="hu-HU" dirty="0" smtClean="0"/>
              <a:t>jólét érzés</a:t>
            </a:r>
            <a:r>
              <a:rPr lang="hu-HU" dirty="0" smtClean="0"/>
              <a:t>” vizsgálata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1" y="3926092"/>
            <a:ext cx="6908057" cy="2931908"/>
          </a:xfrm>
        </p:spPr>
      </p:pic>
      <p:sp>
        <p:nvSpPr>
          <p:cNvPr id="3" name="Szövegdoboz 2"/>
          <p:cNvSpPr txBox="1"/>
          <p:nvPr/>
        </p:nvSpPr>
        <p:spPr>
          <a:xfrm>
            <a:off x="850006" y="1983346"/>
            <a:ext cx="9749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1100 fős minta:	- iskolán kívüli jólét érzés </a:t>
            </a:r>
            <a:r>
              <a:rPr lang="hu-HU" sz="4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</a:t>
            </a:r>
            <a:endParaRPr lang="hu-HU" sz="2800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r>
              <a:rPr lang="hu-HU" sz="2800" dirty="0" smtClean="0">
                <a:sym typeface="Wingdings" panose="05000000000000000000" pitchFamily="2" charset="2"/>
              </a:rPr>
              <a:t>			- Iskolával kapcsolatos jólét érzés </a:t>
            </a:r>
            <a:r>
              <a:rPr lang="hu-HU" sz="4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</a:t>
            </a:r>
            <a:endParaRPr lang="hu-H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3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1260" y="382103"/>
            <a:ext cx="8534400" cy="1507067"/>
          </a:xfrm>
        </p:spPr>
        <p:txBody>
          <a:bodyPr/>
          <a:lstStyle/>
          <a:p>
            <a:pPr algn="ctr"/>
            <a:r>
              <a:rPr lang="hu-HU" dirty="0" smtClean="0"/>
              <a:t>„Hogyan csináljuk mi….”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0" y="2746420"/>
            <a:ext cx="5307163" cy="353167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15" y="1889170"/>
            <a:ext cx="2676525" cy="17145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54" y="4023195"/>
            <a:ext cx="4793014" cy="264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1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6939" y="525030"/>
            <a:ext cx="8534400" cy="1507067"/>
          </a:xfrm>
        </p:spPr>
        <p:txBody>
          <a:bodyPr/>
          <a:lstStyle/>
          <a:p>
            <a:r>
              <a:rPr lang="hu-HU" dirty="0" smtClean="0"/>
              <a:t>Magas a léc…….?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9" y="3026536"/>
            <a:ext cx="5062059" cy="370960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961" y="1278564"/>
            <a:ext cx="3551494" cy="29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9968" y="456244"/>
            <a:ext cx="8534400" cy="1507067"/>
          </a:xfrm>
        </p:spPr>
        <p:txBody>
          <a:bodyPr/>
          <a:lstStyle/>
          <a:p>
            <a:r>
              <a:rPr lang="hu-HU" dirty="0" smtClean="0"/>
              <a:t>Honnan-hová……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16" y="77274"/>
            <a:ext cx="4416984" cy="3412336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34" y="3474721"/>
            <a:ext cx="4419966" cy="331070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49967" y="2150772"/>
            <a:ext cx="65462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Kis iskola – Nagy iskola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Falu – Város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Általános iskola – Gimnázium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Általános iskola – Szakgimnázium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Általános iskola - Szakközépiskola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Megszokott körülmények megváltozása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Követelmény </a:t>
            </a:r>
            <a:r>
              <a:rPr lang="hu-HU" sz="2400" dirty="0" smtClean="0"/>
              <a:t>különbség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9524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8150" y="370228"/>
            <a:ext cx="8534400" cy="1507067"/>
          </a:xfrm>
        </p:spPr>
        <p:txBody>
          <a:bodyPr/>
          <a:lstStyle/>
          <a:p>
            <a:r>
              <a:rPr lang="hu-HU" dirty="0" smtClean="0"/>
              <a:t>Tanárnéni-tanárnő……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21" y="2170615"/>
            <a:ext cx="4513519" cy="4513519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73" y="1392578"/>
            <a:ext cx="3735049" cy="24765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482" y="3869078"/>
            <a:ext cx="3509062" cy="251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1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66793" y="366094"/>
            <a:ext cx="8534400" cy="1218008"/>
          </a:xfrm>
        </p:spPr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6" y="1705735"/>
            <a:ext cx="6024457" cy="4823854"/>
          </a:xfrm>
        </p:spPr>
      </p:pic>
      <p:sp>
        <p:nvSpPr>
          <p:cNvPr id="3" name="Szövegdoboz 2"/>
          <p:cNvSpPr txBox="1"/>
          <p:nvPr/>
        </p:nvSpPr>
        <p:spPr>
          <a:xfrm>
            <a:off x="6838683" y="2343955"/>
            <a:ext cx="4417453" cy="2057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Közösségalakítás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Rangsor kérdés</a:t>
            </a:r>
          </a:p>
        </p:txBody>
      </p:sp>
    </p:spTree>
    <p:extLst>
      <p:ext uri="{BB962C8B-B14F-4D97-AF65-F5344CB8AC3E}">
        <p14:creationId xmlns:p14="http://schemas.microsoft.com/office/powerpoint/2010/main" val="267243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70" y="537737"/>
            <a:ext cx="3426743" cy="435133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4" y="3199438"/>
            <a:ext cx="5068910" cy="337927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25534"/>
            <a:ext cx="3537397" cy="234544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31" y="461264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14855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zele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zele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el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171</TotalTime>
  <Words>183</Words>
  <Application>Microsoft Office PowerPoint</Application>
  <PresentationFormat>Szélesvásznú</PresentationFormat>
  <Paragraphs>45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Algerian</vt:lpstr>
      <vt:lpstr>Andalus</vt:lpstr>
      <vt:lpstr>Arial</vt:lpstr>
      <vt:lpstr>Century Gothic</vt:lpstr>
      <vt:lpstr>Wingdings</vt:lpstr>
      <vt:lpstr>Wingdings 3</vt:lpstr>
      <vt:lpstr>Szelet</vt:lpstr>
      <vt:lpstr>Határmezsgyék 3.  általános-középiskola átmenet</vt:lpstr>
      <vt:lpstr>PowerPoint-bemutató</vt:lpstr>
      <vt:lpstr>„Jólét, jólét érzés” vizsgálata</vt:lpstr>
      <vt:lpstr>„Hogyan csináljuk mi….”</vt:lpstr>
      <vt:lpstr>Magas a léc…….?</vt:lpstr>
      <vt:lpstr>Honnan-hová……</vt:lpstr>
      <vt:lpstr>Tanárnéni-tanárnő……</vt:lpstr>
      <vt:lpstr>PowerPoint-bemutató</vt:lpstr>
      <vt:lpstr>PowerPoint-bemutató</vt:lpstr>
      <vt:lpstr>Lehetőségek</vt:lpstr>
      <vt:lpstr>Lehetőségek 2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Határmezsgyék 3.  általános-középiskola átmenet</dc:title>
  <dc:creator>EgyudL</dc:creator>
  <cp:lastModifiedBy>EgyudL</cp:lastModifiedBy>
  <cp:revision>14</cp:revision>
  <dcterms:created xsi:type="dcterms:W3CDTF">2019-12-02T14:14:14Z</dcterms:created>
  <dcterms:modified xsi:type="dcterms:W3CDTF">2019-12-05T09:37:22Z</dcterms:modified>
</cp:coreProperties>
</file>