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19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69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19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0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71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6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6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55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4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2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58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20E9-CA2B-46BA-B802-C1A3B1725CC1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1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824728"/>
            <a:ext cx="9144000" cy="2387600"/>
          </a:xfrm>
        </p:spPr>
        <p:txBody>
          <a:bodyPr/>
          <a:lstStyle/>
          <a:p>
            <a:r>
              <a:rPr lang="hu-HU" b="1" dirty="0">
                <a:latin typeface="+mn-lt"/>
              </a:rPr>
              <a:t> </a:t>
            </a:r>
            <a:r>
              <a:rPr lang="hu-HU" b="1" dirty="0" err="1">
                <a:latin typeface="+mn-lt"/>
              </a:rPr>
              <a:t>Reftantár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bemutatása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07214"/>
          </a:xfrm>
        </p:spPr>
        <p:txBody>
          <a:bodyPr>
            <a:normAutofit/>
          </a:bodyPr>
          <a:lstStyle/>
          <a:p>
            <a:endParaRPr lang="hu-HU" dirty="0"/>
          </a:p>
          <a:p>
            <a:pPr algn="l"/>
            <a:endParaRPr lang="hu-HU" dirty="0"/>
          </a:p>
          <a:p>
            <a:pPr algn="l"/>
            <a:endParaRPr lang="hu-HU" dirty="0"/>
          </a:p>
          <a:p>
            <a:pPr algn="l"/>
            <a:endParaRPr lang="hu-HU" dirty="0"/>
          </a:p>
          <a:p>
            <a:pPr algn="l"/>
            <a:r>
              <a:rPr lang="hu-HU" dirty="0"/>
              <a:t>Merényi László</a:t>
            </a:r>
          </a:p>
        </p:txBody>
      </p:sp>
    </p:spTree>
    <p:extLst>
      <p:ext uri="{BB962C8B-B14F-4D97-AF65-F5344CB8AC3E}">
        <p14:creationId xmlns:p14="http://schemas.microsoft.com/office/powerpoint/2010/main" val="1859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/>
              <a:t>Múlt - Jelen - Jövő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956" y="1825625"/>
            <a:ext cx="10094843" cy="4124601"/>
          </a:xfrm>
        </p:spPr>
        <p:txBody>
          <a:bodyPr/>
          <a:lstStyle/>
          <a:p>
            <a:r>
              <a:rPr lang="hu-HU" dirty="0"/>
              <a:t>Oktatási szoftverek</a:t>
            </a:r>
          </a:p>
          <a:p>
            <a:endParaRPr lang="hu-HU" dirty="0"/>
          </a:p>
          <a:p>
            <a:r>
              <a:rPr lang="hu-HU" dirty="0"/>
              <a:t>Pedagógusok</a:t>
            </a:r>
          </a:p>
          <a:p>
            <a:endParaRPr lang="hu-HU" dirty="0"/>
          </a:p>
          <a:p>
            <a:r>
              <a:rPr lang="hu-HU" dirty="0"/>
              <a:t>IKT rendszer</a:t>
            </a:r>
          </a:p>
          <a:p>
            <a:endParaRPr lang="hu-HU" dirty="0"/>
          </a:p>
          <a:p>
            <a:pPr>
              <a:buFontTx/>
              <a:buChar char="-"/>
            </a:pPr>
            <a:r>
              <a:rPr lang="hu-HU" dirty="0"/>
              <a:t>számítógép, - projektor, - interaktív tábla, - internet</a:t>
            </a:r>
          </a:p>
          <a:p>
            <a:pPr>
              <a:buFontTx/>
              <a:buChar char="-"/>
            </a:pPr>
            <a:r>
              <a:rPr lang="hu-HU" dirty="0"/>
              <a:t>oktatószoftver, - módszertan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11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51583" y="100082"/>
            <a:ext cx="7788965" cy="1325563"/>
          </a:xfrm>
        </p:spPr>
        <p:txBody>
          <a:bodyPr>
            <a:normAutofit/>
          </a:bodyPr>
          <a:lstStyle/>
          <a:p>
            <a:r>
              <a:rPr lang="hu-HU" sz="5400" b="1" dirty="0"/>
              <a:t>Milyen a jó szoftver?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956" y="1825625"/>
            <a:ext cx="10094843" cy="4351338"/>
          </a:xfrm>
        </p:spPr>
        <p:txBody>
          <a:bodyPr>
            <a:normAutofit/>
          </a:bodyPr>
          <a:lstStyle/>
          <a:p>
            <a:r>
              <a:rPr lang="hu-HU" dirty="0"/>
              <a:t>igények felmérés</a:t>
            </a:r>
          </a:p>
          <a:p>
            <a:r>
              <a:rPr lang="hu-HU" dirty="0"/>
              <a:t>a csapat</a:t>
            </a:r>
          </a:p>
          <a:p>
            <a:r>
              <a:rPr lang="hu-HU" dirty="0"/>
              <a:t>itthoni és külföldi szoftverek vizsgálata</a:t>
            </a:r>
          </a:p>
          <a:p>
            <a:pPr marL="0" indent="0">
              <a:buNone/>
            </a:pPr>
            <a:endParaRPr lang="hu-HU" dirty="0"/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sz="2800" dirty="0"/>
              <a:t>Mire van szüksége a pedagógusoknak?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sz="2800" dirty="0"/>
              <a:t>Mire van szüksége a tanulóknak?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sz="2800" dirty="0"/>
              <a:t>Milyen technikai eszközök állnak rendelkezésre?</a:t>
            </a:r>
          </a:p>
          <a:p>
            <a:pPr marL="914400" lvl="2" indent="0">
              <a:buNone/>
            </a:pPr>
            <a:endParaRPr lang="hu-HU" dirty="0"/>
          </a:p>
          <a:p>
            <a:pPr marL="914400" lvl="2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240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79304" y="113334"/>
            <a:ext cx="7974496" cy="1325563"/>
          </a:xfrm>
        </p:spPr>
        <p:txBody>
          <a:bodyPr>
            <a:normAutofit/>
          </a:bodyPr>
          <a:lstStyle/>
          <a:p>
            <a:r>
              <a:rPr lang="hu-HU" sz="5400" b="1" dirty="0"/>
              <a:t>Eredmény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11964" y="1825625"/>
            <a:ext cx="10041835" cy="4124601"/>
          </a:xfrm>
        </p:spPr>
        <p:txBody>
          <a:bodyPr/>
          <a:lstStyle/>
          <a:p>
            <a:r>
              <a:rPr lang="hu-HU" dirty="0"/>
              <a:t>több programot kellene használni</a:t>
            </a:r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A0D9C3B-5C3D-4D33-82F2-9FE182899D82}"/>
              </a:ext>
            </a:extLst>
          </p:cNvPr>
          <p:cNvSpPr txBox="1"/>
          <p:nvPr/>
        </p:nvSpPr>
        <p:spPr>
          <a:xfrm>
            <a:off x="3358044" y="2423895"/>
            <a:ext cx="799575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 különböző nyelvűek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több regisztráció, jelszó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nincs kompatibilitás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nem tud egy közösség kialakulni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változhatnak az elérési feltételek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nem találtunk mindenre megoldást</a:t>
            </a:r>
          </a:p>
          <a:p>
            <a:pPr>
              <a:lnSpc>
                <a:spcPct val="150000"/>
              </a:lnSpc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6002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31096" y="113333"/>
            <a:ext cx="7722704" cy="1325563"/>
          </a:xfrm>
        </p:spPr>
        <p:txBody>
          <a:bodyPr>
            <a:normAutofit/>
          </a:bodyPr>
          <a:lstStyle/>
          <a:p>
            <a:r>
              <a:rPr lang="hu-HU" sz="5400" b="1" dirty="0"/>
              <a:t>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49287" y="1637678"/>
            <a:ext cx="9604513" cy="45510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/>
              <a:t>megfelel a különböző felhasználó elvárásoknak (3 csoport)</a:t>
            </a:r>
          </a:p>
          <a:p>
            <a:pPr>
              <a:lnSpc>
                <a:spcPct val="150000"/>
              </a:lnSpc>
            </a:pPr>
            <a:r>
              <a:rPr lang="hu-HU" dirty="0"/>
              <a:t>egyetlen regisztráció szükséges</a:t>
            </a:r>
          </a:p>
          <a:p>
            <a:pPr>
              <a:lnSpc>
                <a:spcPct val="150000"/>
              </a:lnSpc>
            </a:pPr>
            <a:r>
              <a:rPr lang="hu-HU" dirty="0"/>
              <a:t>platform és eszköz független</a:t>
            </a:r>
          </a:p>
          <a:p>
            <a:pPr>
              <a:lnSpc>
                <a:spcPct val="150000"/>
              </a:lnSpc>
            </a:pPr>
            <a:r>
              <a:rPr lang="hu-HU" dirty="0"/>
              <a:t>ingyenesen elérhető  </a:t>
            </a:r>
          </a:p>
          <a:p>
            <a:pPr>
              <a:lnSpc>
                <a:spcPct val="150000"/>
              </a:lnSpc>
            </a:pPr>
            <a:r>
              <a:rPr lang="hu-HU" dirty="0"/>
              <a:t>hosszú távon lehet vele tervezni (eszközök is)</a:t>
            </a:r>
          </a:p>
          <a:p>
            <a:pPr>
              <a:lnSpc>
                <a:spcPct val="150000"/>
              </a:lnSpc>
            </a:pPr>
            <a:r>
              <a:rPr lang="hu-HU" dirty="0"/>
              <a:t>bevonja a tanulókat is  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267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31096" y="139838"/>
            <a:ext cx="7722703" cy="1325563"/>
          </a:xfrm>
        </p:spPr>
        <p:txBody>
          <a:bodyPr>
            <a:normAutofit/>
          </a:bodyPr>
          <a:lstStyle/>
          <a:p>
            <a:r>
              <a:rPr lang="hu-HU" sz="5400" b="1" dirty="0" err="1"/>
              <a:t>Reftantár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2296" y="2024407"/>
            <a:ext cx="9988826" cy="4351338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hu-HU" dirty="0"/>
              <a:t>nyitóoldal </a:t>
            </a:r>
          </a:p>
          <a:p>
            <a:pPr>
              <a:lnSpc>
                <a:spcPct val="250000"/>
              </a:lnSpc>
            </a:pPr>
            <a:r>
              <a:rPr lang="hu-HU" dirty="0"/>
              <a:t>prezentációs mód</a:t>
            </a:r>
          </a:p>
          <a:p>
            <a:pPr>
              <a:lnSpc>
                <a:spcPct val="250000"/>
              </a:lnSpc>
            </a:pPr>
            <a:r>
              <a:rPr lang="hu-HU" dirty="0"/>
              <a:t>feladatszerkesztő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BF107C5-8E5B-4234-AD11-8CE6007F1F54}"/>
              </a:ext>
            </a:extLst>
          </p:cNvPr>
          <p:cNvSpPr txBox="1"/>
          <p:nvPr/>
        </p:nvSpPr>
        <p:spPr>
          <a:xfrm>
            <a:off x="5835925" y="1465401"/>
            <a:ext cx="331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struktúra</a:t>
            </a:r>
          </a:p>
        </p:txBody>
      </p:sp>
    </p:spTree>
    <p:extLst>
      <p:ext uri="{BB962C8B-B14F-4D97-AF65-F5344CB8AC3E}">
        <p14:creationId xmlns:p14="http://schemas.microsoft.com/office/powerpoint/2010/main" val="25966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31097" y="177525"/>
            <a:ext cx="7709452" cy="1325563"/>
          </a:xfrm>
        </p:spPr>
        <p:txBody>
          <a:bodyPr>
            <a:normAutofit/>
          </a:bodyPr>
          <a:lstStyle/>
          <a:p>
            <a:r>
              <a:rPr lang="hu-HU" sz="5400" b="1" dirty="0" err="1"/>
              <a:t>Reftantár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9165" y="1971399"/>
            <a:ext cx="10515600" cy="4351338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hu-HU" dirty="0"/>
              <a:t>Web2</a:t>
            </a:r>
          </a:p>
          <a:p>
            <a:pPr>
              <a:lnSpc>
                <a:spcPct val="250000"/>
              </a:lnSpc>
            </a:pPr>
            <a:r>
              <a:rPr lang="hu-HU" dirty="0"/>
              <a:t>témacsomagok, jógyakorlatok</a:t>
            </a:r>
          </a:p>
          <a:p>
            <a:pPr>
              <a:lnSpc>
                <a:spcPct val="250000"/>
              </a:lnSpc>
            </a:pPr>
            <a:r>
              <a:rPr lang="hu-HU" dirty="0"/>
              <a:t>tanulók bevonása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46DE698-3A07-4FC9-9FB7-B9B6CDF592B8}"/>
              </a:ext>
            </a:extLst>
          </p:cNvPr>
          <p:cNvSpPr/>
          <p:nvPr/>
        </p:nvSpPr>
        <p:spPr>
          <a:xfrm>
            <a:off x="4887578" y="1448179"/>
            <a:ext cx="3819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különleges funkciók</a:t>
            </a:r>
          </a:p>
        </p:txBody>
      </p:sp>
    </p:spTree>
    <p:extLst>
      <p:ext uri="{BB962C8B-B14F-4D97-AF65-F5344CB8AC3E}">
        <p14:creationId xmlns:p14="http://schemas.microsoft.com/office/powerpoint/2010/main" val="319666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4590" y="126586"/>
            <a:ext cx="7616687" cy="1325563"/>
          </a:xfrm>
        </p:spPr>
        <p:txBody>
          <a:bodyPr>
            <a:normAutofit/>
          </a:bodyPr>
          <a:lstStyle/>
          <a:p>
            <a:r>
              <a:rPr lang="hu-HU" sz="5400" b="1" dirty="0" err="1"/>
              <a:t>Reftantár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0990" y="2372138"/>
            <a:ext cx="10041835" cy="2665137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hu-HU" dirty="0"/>
              <a:t>2018 tesztiskolák bevonása</a:t>
            </a:r>
          </a:p>
          <a:p>
            <a:pPr>
              <a:lnSpc>
                <a:spcPct val="250000"/>
              </a:lnSpc>
            </a:pPr>
            <a:r>
              <a:rPr lang="hu-HU" dirty="0"/>
              <a:t>továbbképzés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D008068-6B46-45A9-9459-14A09D81FFED}"/>
              </a:ext>
            </a:extLst>
          </p:cNvPr>
          <p:cNvSpPr txBox="1"/>
          <p:nvPr/>
        </p:nvSpPr>
        <p:spPr>
          <a:xfrm>
            <a:off x="5519292" y="1452149"/>
            <a:ext cx="162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bevezetés</a:t>
            </a:r>
          </a:p>
        </p:txBody>
      </p:sp>
    </p:spTree>
    <p:extLst>
      <p:ext uri="{BB962C8B-B14F-4D97-AF65-F5344CB8AC3E}">
        <p14:creationId xmlns:p14="http://schemas.microsoft.com/office/powerpoint/2010/main" val="398989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59766" y="2342459"/>
            <a:ext cx="9220200" cy="244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54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50709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145</Words>
  <Application>Microsoft Office PowerPoint</Application>
  <PresentationFormat>Szélesvásznú</PresentationFormat>
  <Paragraphs>53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Office-téma</vt:lpstr>
      <vt:lpstr> Reftantár bemutatása</vt:lpstr>
      <vt:lpstr>Múlt - Jelen - Jövő</vt:lpstr>
      <vt:lpstr>Milyen a jó szoftver?</vt:lpstr>
      <vt:lpstr>Eredmény</vt:lpstr>
      <vt:lpstr>Elvárások</vt:lpstr>
      <vt:lpstr>Reftantár</vt:lpstr>
      <vt:lpstr>Reftantár</vt:lpstr>
      <vt:lpstr>Reftantár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Farkas Judit</dc:creator>
  <cp:lastModifiedBy>Farkas Judit</cp:lastModifiedBy>
  <cp:revision>20</cp:revision>
  <dcterms:created xsi:type="dcterms:W3CDTF">2017-10-10T13:16:59Z</dcterms:created>
  <dcterms:modified xsi:type="dcterms:W3CDTF">2017-11-22T09:37:00Z</dcterms:modified>
</cp:coreProperties>
</file>